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sldIdLst>
    <p:sldId id="260" r:id="rId5"/>
    <p:sldId id="256" r:id="rId6"/>
    <p:sldId id="482" r:id="rId7"/>
    <p:sldId id="284" r:id="rId8"/>
    <p:sldId id="287" r:id="rId9"/>
    <p:sldId id="483" r:id="rId10"/>
    <p:sldId id="282" r:id="rId11"/>
    <p:sldId id="283" r:id="rId12"/>
    <p:sldId id="485" r:id="rId13"/>
    <p:sldId id="280" r:id="rId14"/>
    <p:sldId id="480" r:id="rId15"/>
    <p:sldId id="486" r:id="rId16"/>
    <p:sldId id="285" r:id="rId17"/>
    <p:sldId id="487" r:id="rId18"/>
    <p:sldId id="289" r:id="rId19"/>
  </p:sldIdLst>
  <p:sldSz cx="12192000" cy="6858000"/>
  <p:notesSz cx="7026275" cy="9312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eha Sachdev" initials="NS" lastIdx="37" clrIdx="0">
    <p:extLst>
      <p:ext uri="{19B8F6BF-5375-455C-9EA6-DF929625EA0E}">
        <p15:presenceInfo xmlns:p15="http://schemas.microsoft.com/office/powerpoint/2012/main" userId="S-1-5-21-1463053324-85817769-623648099-67610" providerId="AD"/>
      </p:ext>
    </p:extLst>
  </p:cmAuthor>
  <p:cmAuthor id="2" name="Kelly Sill" initials="KS" lastIdx="12" clrIdx="1">
    <p:extLst>
      <p:ext uri="{19B8F6BF-5375-455C-9EA6-DF929625EA0E}">
        <p15:presenceInfo xmlns:p15="http://schemas.microsoft.com/office/powerpoint/2012/main" userId="S-1-5-21-1463053324-85817769-623648099-61785" providerId="AD"/>
      </p:ext>
    </p:extLst>
  </p:cmAuthor>
  <p:cmAuthor id="3" name="Nar Ramkissoon" initials="NR" lastIdx="3" clrIdx="2">
    <p:extLst>
      <p:ext uri="{19B8F6BF-5375-455C-9EA6-DF929625EA0E}">
        <p15:presenceInfo xmlns:p15="http://schemas.microsoft.com/office/powerpoint/2012/main" userId="S-1-5-21-1463053324-85817769-623648099-57434" providerId="AD"/>
      </p:ext>
    </p:extLst>
  </p:cmAuthor>
  <p:cmAuthor id="4" name="Tamkeen Khan" initials="TK" lastIdx="3" clrIdx="3">
    <p:extLst>
      <p:ext uri="{19B8F6BF-5375-455C-9EA6-DF929625EA0E}">
        <p15:presenceInfo xmlns:p15="http://schemas.microsoft.com/office/powerpoint/2012/main" userId="S-1-5-21-1463053324-85817769-623648099-43157" providerId="AD"/>
      </p:ext>
    </p:extLst>
  </p:cmAuthor>
  <p:cmAuthor id="5" name="Joel Riemer" initials="JR" lastIdx="25" clrIdx="4">
    <p:extLst>
      <p:ext uri="{19B8F6BF-5375-455C-9EA6-DF929625EA0E}">
        <p15:presenceInfo xmlns:p15="http://schemas.microsoft.com/office/powerpoint/2012/main" userId="S::jriemer@ama-assn.org::e1ddbda8-2e53-4ad1-bcda-1434c0d681f9" providerId="AD"/>
      </p:ext>
    </p:extLst>
  </p:cmAuthor>
  <p:cmAuthor id="6" name="Neha Sachdev" initials="NS [2]" lastIdx="8" clrIdx="5">
    <p:extLst>
      <p:ext uri="{19B8F6BF-5375-455C-9EA6-DF929625EA0E}">
        <p15:presenceInfo xmlns:p15="http://schemas.microsoft.com/office/powerpoint/2012/main" userId="S::nesachde@ama-assn.org::162eb278-d0e8-4cc3-8294-524b05aa4edd" providerId="AD"/>
      </p:ext>
    </p:extLst>
  </p:cmAuthor>
  <p:cmAuthor id="7" name="Janet Williams" initials="JW" lastIdx="8" clrIdx="6">
    <p:extLst>
      <p:ext uri="{19B8F6BF-5375-455C-9EA6-DF929625EA0E}">
        <p15:presenceInfo xmlns:p15="http://schemas.microsoft.com/office/powerpoint/2012/main" userId="S::jawillia@ama-assn.org::1dcf8866-a3a4-40ca-a6c7-a40309ca0311" providerId="AD"/>
      </p:ext>
    </p:extLst>
  </p:cmAuthor>
  <p:cmAuthor id="8" name="Kelly Sill" initials="KS [2]" lastIdx="6" clrIdx="7">
    <p:extLst>
      <p:ext uri="{19B8F6BF-5375-455C-9EA6-DF929625EA0E}">
        <p15:presenceInfo xmlns:p15="http://schemas.microsoft.com/office/powerpoint/2012/main" userId="S::ksill@ama-assn.org::2ff1286f-e701-4eaf-939e-5caceb338eef" providerId="AD"/>
      </p:ext>
    </p:extLst>
  </p:cmAuthor>
  <p:cmAuthor id="9" name="Shannon Haffey" initials="SH" lastIdx="4" clrIdx="8">
    <p:extLst>
      <p:ext uri="{19B8F6BF-5375-455C-9EA6-DF929625EA0E}">
        <p15:presenceInfo xmlns:p15="http://schemas.microsoft.com/office/powerpoint/2012/main" userId="S::shhaffey@ama-assn.org::0c4c6576-1f98-4a03-9325-9aa7596749eb" providerId="AD"/>
      </p:ext>
    </p:extLst>
  </p:cmAuthor>
  <p:cmAuthor id="10" name="Christie Dhanani" initials="CD" lastIdx="29" clrIdx="9">
    <p:extLst>
      <p:ext uri="{19B8F6BF-5375-455C-9EA6-DF929625EA0E}">
        <p15:presenceInfo xmlns:p15="http://schemas.microsoft.com/office/powerpoint/2012/main" userId="S::cdhanani@ama-assn.org::6a61d3f9-4730-4932-9187-3984305d8a1a" providerId="AD"/>
      </p:ext>
    </p:extLst>
  </p:cmAuthor>
  <p:cmAuthor id="11" name="Antonia Callas" initials="AC" lastIdx="5" clrIdx="10">
    <p:extLst>
      <p:ext uri="{19B8F6BF-5375-455C-9EA6-DF929625EA0E}">
        <p15:presenceInfo xmlns:p15="http://schemas.microsoft.com/office/powerpoint/2012/main" userId="S::ancallas@ama-assn.org::37be586e-0e5b-4aeb-8773-f06b35506eb2" providerId="AD"/>
      </p:ext>
    </p:extLst>
  </p:cmAuthor>
  <p:cmAuthor id="12" name="Nar Ramkissoon" initials="NR [2]" lastIdx="4" clrIdx="11">
    <p:extLst>
      <p:ext uri="{19B8F6BF-5375-455C-9EA6-DF929625EA0E}">
        <p15:presenceInfo xmlns:p15="http://schemas.microsoft.com/office/powerpoint/2012/main" userId="S::nramkiss@ama-assn.org::cd35c1e1-d6c9-4e82-a99d-f270dfdc1304" providerId="AD"/>
      </p:ext>
    </p:extLst>
  </p:cmAuthor>
  <p:cmAuthor id="13" name="Kate Kirley" initials="KK" lastIdx="1" clrIdx="12">
    <p:extLst>
      <p:ext uri="{19B8F6BF-5375-455C-9EA6-DF929625EA0E}">
        <p15:presenceInfo xmlns:p15="http://schemas.microsoft.com/office/powerpoint/2012/main" userId="S-1-5-21-1463053324-85817769-623648099-5575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157026-827F-47D7-9D1B-583203E810F2}" v="15" dt="2020-04-03T22:09:20.0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6784" autoAdjust="0"/>
  </p:normalViewPr>
  <p:slideViewPr>
    <p:cSldViewPr snapToGrid="0">
      <p:cViewPr varScale="1">
        <p:scale>
          <a:sx n="62" d="100"/>
          <a:sy n="62" d="100"/>
        </p:scale>
        <p:origin x="105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e Dhanani" userId="6a61d3f9-4730-4932-9187-3984305d8a1a" providerId="ADAL" clId="{7E157026-827F-47D7-9D1B-583203E810F2}"/>
    <pc:docChg chg="undo custSel modSld delMainMaster modMainMaster">
      <pc:chgData name="Christie Dhanani" userId="6a61d3f9-4730-4932-9187-3984305d8a1a" providerId="ADAL" clId="{7E157026-827F-47D7-9D1B-583203E810F2}" dt="2020-04-03T22:09:29.113" v="274" actId="20577"/>
      <pc:docMkLst>
        <pc:docMk/>
      </pc:docMkLst>
      <pc:sldChg chg="addSp delSp modSp">
        <pc:chgData name="Christie Dhanani" userId="6a61d3f9-4730-4932-9187-3984305d8a1a" providerId="ADAL" clId="{7E157026-827F-47D7-9D1B-583203E810F2}" dt="2020-04-03T22:03:23.331" v="105" actId="13926"/>
        <pc:sldMkLst>
          <pc:docMk/>
          <pc:sldMk cId="1109160336" sldId="260"/>
        </pc:sldMkLst>
        <pc:spChg chg="del">
          <ac:chgData name="Christie Dhanani" userId="6a61d3f9-4730-4932-9187-3984305d8a1a" providerId="ADAL" clId="{7E157026-827F-47D7-9D1B-583203E810F2}" dt="2020-04-03T22:03:04.279" v="87" actId="478"/>
          <ac:spMkLst>
            <pc:docMk/>
            <pc:sldMk cId="1109160336" sldId="260"/>
            <ac:spMk id="4" creationId="{00000000-0000-0000-0000-000000000000}"/>
          </ac:spMkLst>
        </pc:spChg>
        <pc:spChg chg="add">
          <ac:chgData name="Christie Dhanani" userId="6a61d3f9-4730-4932-9187-3984305d8a1a" providerId="ADAL" clId="{7E157026-827F-47D7-9D1B-583203E810F2}" dt="2020-04-03T22:03:04.861" v="88"/>
          <ac:spMkLst>
            <pc:docMk/>
            <pc:sldMk cId="1109160336" sldId="260"/>
            <ac:spMk id="6" creationId="{D9208918-E071-4BCA-B58E-0179301E1333}"/>
          </ac:spMkLst>
        </pc:spChg>
        <pc:spChg chg="add mod">
          <ac:chgData name="Christie Dhanani" userId="6a61d3f9-4730-4932-9187-3984305d8a1a" providerId="ADAL" clId="{7E157026-827F-47D7-9D1B-583203E810F2}" dt="2020-04-03T22:03:23.331" v="105" actId="13926"/>
          <ac:spMkLst>
            <pc:docMk/>
            <pc:sldMk cId="1109160336" sldId="260"/>
            <ac:spMk id="7" creationId="{EC9E745C-2C3E-401C-AAF3-ED5192FF807F}"/>
          </ac:spMkLst>
        </pc:spChg>
        <pc:spChg chg="add">
          <ac:chgData name="Christie Dhanani" userId="6a61d3f9-4730-4932-9187-3984305d8a1a" providerId="ADAL" clId="{7E157026-827F-47D7-9D1B-583203E810F2}" dt="2020-04-03T22:03:15.033" v="89"/>
          <ac:spMkLst>
            <pc:docMk/>
            <pc:sldMk cId="1109160336" sldId="260"/>
            <ac:spMk id="8" creationId="{86BE8ED0-9F31-4430-B91A-AB9E79830BA6}"/>
          </ac:spMkLst>
        </pc:spChg>
        <pc:picChg chg="del">
          <ac:chgData name="Christie Dhanani" userId="6a61d3f9-4730-4932-9187-3984305d8a1a" providerId="ADAL" clId="{7E157026-827F-47D7-9D1B-583203E810F2}" dt="2020-04-03T21:59:56.531" v="0" actId="478"/>
          <ac:picMkLst>
            <pc:docMk/>
            <pc:sldMk cId="1109160336" sldId="260"/>
            <ac:picMk id="3" creationId="{00000000-0000-0000-0000-000000000000}"/>
          </ac:picMkLst>
        </pc:picChg>
      </pc:sldChg>
      <pc:sldChg chg="addSp delSp">
        <pc:chgData name="Christie Dhanani" userId="6a61d3f9-4730-4932-9187-3984305d8a1a" providerId="ADAL" clId="{7E157026-827F-47D7-9D1B-583203E810F2}" dt="2020-04-03T22:04:42.999" v="109"/>
        <pc:sldMkLst>
          <pc:docMk/>
          <pc:sldMk cId="3241199638" sldId="282"/>
        </pc:sldMkLst>
        <pc:spChg chg="del">
          <ac:chgData name="Christie Dhanani" userId="6a61d3f9-4730-4932-9187-3984305d8a1a" providerId="ADAL" clId="{7E157026-827F-47D7-9D1B-583203E810F2}" dt="2020-04-03T22:04:32.987" v="108" actId="478"/>
          <ac:spMkLst>
            <pc:docMk/>
            <pc:sldMk cId="3241199638" sldId="282"/>
            <ac:spMk id="19" creationId="{D46C8FEE-AB1E-4BF7-8EBB-4DAD89E1513F}"/>
          </ac:spMkLst>
        </pc:spChg>
        <pc:spChg chg="del">
          <ac:chgData name="Christie Dhanani" userId="6a61d3f9-4730-4932-9187-3984305d8a1a" providerId="ADAL" clId="{7E157026-827F-47D7-9D1B-583203E810F2}" dt="2020-04-03T22:04:32.987" v="108" actId="478"/>
          <ac:spMkLst>
            <pc:docMk/>
            <pc:sldMk cId="3241199638" sldId="282"/>
            <ac:spMk id="20" creationId="{EF96D566-3FFB-4E31-8746-3D5973B3D729}"/>
          </ac:spMkLst>
        </pc:spChg>
        <pc:spChg chg="add">
          <ac:chgData name="Christie Dhanani" userId="6a61d3f9-4730-4932-9187-3984305d8a1a" providerId="ADAL" clId="{7E157026-827F-47D7-9D1B-583203E810F2}" dt="2020-04-03T22:04:42.999" v="109"/>
          <ac:spMkLst>
            <pc:docMk/>
            <pc:sldMk cId="3241199638" sldId="282"/>
            <ac:spMk id="21" creationId="{B5AE96A8-32FD-4FEC-B5EA-CF433B9802B9}"/>
          </ac:spMkLst>
        </pc:spChg>
        <pc:spChg chg="add">
          <ac:chgData name="Christie Dhanani" userId="6a61d3f9-4730-4932-9187-3984305d8a1a" providerId="ADAL" clId="{7E157026-827F-47D7-9D1B-583203E810F2}" dt="2020-04-03T22:04:42.999" v="109"/>
          <ac:spMkLst>
            <pc:docMk/>
            <pc:sldMk cId="3241199638" sldId="282"/>
            <ac:spMk id="22" creationId="{F5662901-7864-4360-A54A-39E799231396}"/>
          </ac:spMkLst>
        </pc:spChg>
      </pc:sldChg>
      <pc:sldChg chg="addSp delSp modSp">
        <pc:chgData name="Christie Dhanani" userId="6a61d3f9-4730-4932-9187-3984305d8a1a" providerId="ADAL" clId="{7E157026-827F-47D7-9D1B-583203E810F2}" dt="2020-04-03T22:08:51.343" v="163" actId="27636"/>
        <pc:sldMkLst>
          <pc:docMk/>
          <pc:sldMk cId="820041947" sldId="285"/>
        </pc:sldMkLst>
        <pc:spChg chg="del">
          <ac:chgData name="Christie Dhanani" userId="6a61d3f9-4730-4932-9187-3984305d8a1a" providerId="ADAL" clId="{7E157026-827F-47D7-9D1B-583203E810F2}" dt="2020-04-03T22:08:42.343" v="140" actId="478"/>
          <ac:spMkLst>
            <pc:docMk/>
            <pc:sldMk cId="820041947" sldId="285"/>
            <ac:spMk id="2" creationId="{485C6665-CC85-41A9-B532-4C22C51C31E8}"/>
          </ac:spMkLst>
        </pc:spChg>
        <pc:spChg chg="mod">
          <ac:chgData name="Christie Dhanani" userId="6a61d3f9-4730-4932-9187-3984305d8a1a" providerId="ADAL" clId="{7E157026-827F-47D7-9D1B-583203E810F2}" dt="2020-04-03T22:08:19.018" v="139" actId="1076"/>
          <ac:spMkLst>
            <pc:docMk/>
            <pc:sldMk cId="820041947" sldId="285"/>
            <ac:spMk id="3" creationId="{B96D9EFF-C745-4EC6-A338-9F361319D585}"/>
          </ac:spMkLst>
        </pc:spChg>
        <pc:spChg chg="add mod">
          <ac:chgData name="Christie Dhanani" userId="6a61d3f9-4730-4932-9187-3984305d8a1a" providerId="ADAL" clId="{7E157026-827F-47D7-9D1B-583203E810F2}" dt="2020-04-03T22:08:51.343" v="163" actId="27636"/>
          <ac:spMkLst>
            <pc:docMk/>
            <pc:sldMk cId="820041947" sldId="285"/>
            <ac:spMk id="4" creationId="{3FB8BAE8-A69F-4AB6-9EE9-C269F4D91CCE}"/>
          </ac:spMkLst>
        </pc:spChg>
      </pc:sldChg>
      <pc:sldChg chg="addSp delSp modSp">
        <pc:chgData name="Christie Dhanani" userId="6a61d3f9-4730-4932-9187-3984305d8a1a" providerId="ADAL" clId="{7E157026-827F-47D7-9D1B-583203E810F2}" dt="2020-04-03T22:07:16.509" v="135"/>
        <pc:sldMkLst>
          <pc:docMk/>
          <pc:sldMk cId="2333100950" sldId="480"/>
        </pc:sldMkLst>
        <pc:spChg chg="add del mod">
          <ac:chgData name="Christie Dhanani" userId="6a61d3f9-4730-4932-9187-3984305d8a1a" providerId="ADAL" clId="{7E157026-827F-47D7-9D1B-583203E810F2}" dt="2020-04-03T22:07:16.097" v="134" actId="478"/>
          <ac:spMkLst>
            <pc:docMk/>
            <pc:sldMk cId="2333100950" sldId="480"/>
            <ac:spMk id="4" creationId="{76CD539D-BF2C-494E-B865-386D456C2932}"/>
          </ac:spMkLst>
        </pc:spChg>
        <pc:spChg chg="add">
          <ac:chgData name="Christie Dhanani" userId="6a61d3f9-4730-4932-9187-3984305d8a1a" providerId="ADAL" clId="{7E157026-827F-47D7-9D1B-583203E810F2}" dt="2020-04-03T22:07:16.509" v="135"/>
          <ac:spMkLst>
            <pc:docMk/>
            <pc:sldMk cId="2333100950" sldId="480"/>
            <ac:spMk id="6" creationId="{4618AC38-9496-4264-BB2E-0CEE39CE58CD}"/>
          </ac:spMkLst>
        </pc:spChg>
        <pc:spChg chg="del">
          <ac:chgData name="Christie Dhanani" userId="6a61d3f9-4730-4932-9187-3984305d8a1a" providerId="ADAL" clId="{7E157026-827F-47D7-9D1B-583203E810F2}" dt="2020-04-03T22:07:11.752" v="133" actId="478"/>
          <ac:spMkLst>
            <pc:docMk/>
            <pc:sldMk cId="2333100950" sldId="480"/>
            <ac:spMk id="9" creationId="{00000000-0000-0000-0000-000000000000}"/>
          </ac:spMkLst>
        </pc:spChg>
      </pc:sldChg>
      <pc:sldChg chg="addSp delSp">
        <pc:chgData name="Christie Dhanani" userId="6a61d3f9-4730-4932-9187-3984305d8a1a" providerId="ADAL" clId="{7E157026-827F-47D7-9D1B-583203E810F2}" dt="2020-04-03T22:03:45.998" v="107"/>
        <pc:sldMkLst>
          <pc:docMk/>
          <pc:sldMk cId="1230129358" sldId="482"/>
        </pc:sldMkLst>
        <pc:spChg chg="del">
          <ac:chgData name="Christie Dhanani" userId="6a61d3f9-4730-4932-9187-3984305d8a1a" providerId="ADAL" clId="{7E157026-827F-47D7-9D1B-583203E810F2}" dt="2020-04-03T22:03:45.388" v="106" actId="478"/>
          <ac:spMkLst>
            <pc:docMk/>
            <pc:sldMk cId="1230129358" sldId="482"/>
            <ac:spMk id="4" creationId="{C5E2649B-281F-4108-86A2-10B74A1B4AAC}"/>
          </ac:spMkLst>
        </pc:spChg>
        <pc:spChg chg="add">
          <ac:chgData name="Christie Dhanani" userId="6a61d3f9-4730-4932-9187-3984305d8a1a" providerId="ADAL" clId="{7E157026-827F-47D7-9D1B-583203E810F2}" dt="2020-04-03T22:03:45.998" v="107"/>
          <ac:spMkLst>
            <pc:docMk/>
            <pc:sldMk cId="1230129358" sldId="482"/>
            <ac:spMk id="5" creationId="{616AA78B-0090-43AA-99EC-80EA03917140}"/>
          </ac:spMkLst>
        </pc:spChg>
      </pc:sldChg>
      <pc:sldChg chg="modSp">
        <pc:chgData name="Christie Dhanani" userId="6a61d3f9-4730-4932-9187-3984305d8a1a" providerId="ADAL" clId="{7E157026-827F-47D7-9D1B-583203E810F2}" dt="2020-04-03T22:06:42.852" v="132" actId="20577"/>
        <pc:sldMkLst>
          <pc:docMk/>
          <pc:sldMk cId="851225776" sldId="485"/>
        </pc:sldMkLst>
        <pc:spChg chg="mod">
          <ac:chgData name="Christie Dhanani" userId="6a61d3f9-4730-4932-9187-3984305d8a1a" providerId="ADAL" clId="{7E157026-827F-47D7-9D1B-583203E810F2}" dt="2020-04-03T22:06:24.209" v="110" actId="20577"/>
          <ac:spMkLst>
            <pc:docMk/>
            <pc:sldMk cId="851225776" sldId="485"/>
            <ac:spMk id="10" creationId="{C6D5CAC7-2E99-4CC4-A242-621A7150DACC}"/>
          </ac:spMkLst>
        </pc:spChg>
        <pc:spChg chg="mod">
          <ac:chgData name="Christie Dhanani" userId="6a61d3f9-4730-4932-9187-3984305d8a1a" providerId="ADAL" clId="{7E157026-827F-47D7-9D1B-583203E810F2}" dt="2020-04-03T22:06:25.826" v="111" actId="20577"/>
          <ac:spMkLst>
            <pc:docMk/>
            <pc:sldMk cId="851225776" sldId="485"/>
            <ac:spMk id="11" creationId="{C7DFC414-CC8F-4037-92D1-A9A90A6964F6}"/>
          </ac:spMkLst>
        </pc:spChg>
        <pc:spChg chg="mod">
          <ac:chgData name="Christie Dhanani" userId="6a61d3f9-4730-4932-9187-3984305d8a1a" providerId="ADAL" clId="{7E157026-827F-47D7-9D1B-583203E810F2}" dt="2020-04-03T22:06:42.852" v="132" actId="20577"/>
          <ac:spMkLst>
            <pc:docMk/>
            <pc:sldMk cId="851225776" sldId="485"/>
            <ac:spMk id="17" creationId="{C2C3E71E-AA81-4D9F-9753-DF2B4A784657}"/>
          </ac:spMkLst>
        </pc:spChg>
      </pc:sldChg>
      <pc:sldChg chg="addSp delSp modSp">
        <pc:chgData name="Christie Dhanani" userId="6a61d3f9-4730-4932-9187-3984305d8a1a" providerId="ADAL" clId="{7E157026-827F-47D7-9D1B-583203E810F2}" dt="2020-04-03T22:09:29.113" v="274" actId="20577"/>
        <pc:sldMkLst>
          <pc:docMk/>
          <pc:sldMk cId="959925051" sldId="487"/>
        </pc:sldMkLst>
        <pc:spChg chg="del">
          <ac:chgData name="Christie Dhanani" userId="6a61d3f9-4730-4932-9187-3984305d8a1a" providerId="ADAL" clId="{7E157026-827F-47D7-9D1B-583203E810F2}" dt="2020-04-03T22:09:16.002" v="206" actId="478"/>
          <ac:spMkLst>
            <pc:docMk/>
            <pc:sldMk cId="959925051" sldId="487"/>
            <ac:spMk id="4" creationId="{BAD2F52E-B736-444F-B524-77DA56B2A675}"/>
          </ac:spMkLst>
        </pc:spChg>
        <pc:spChg chg="del mod">
          <ac:chgData name="Christie Dhanani" userId="6a61d3f9-4730-4932-9187-3984305d8a1a" providerId="ADAL" clId="{7E157026-827F-47D7-9D1B-583203E810F2}" dt="2020-04-03T22:07:49.856" v="138" actId="478"/>
          <ac:spMkLst>
            <pc:docMk/>
            <pc:sldMk cId="959925051" sldId="487"/>
            <ac:spMk id="14" creationId="{B3DABA95-CC38-46CE-B7DC-B1F47F8E5BB9}"/>
          </ac:spMkLst>
        </pc:spChg>
        <pc:spChg chg="add">
          <ac:chgData name="Christie Dhanani" userId="6a61d3f9-4730-4932-9187-3984305d8a1a" providerId="ADAL" clId="{7E157026-827F-47D7-9D1B-583203E810F2}" dt="2020-04-03T22:07:47.242" v="137"/>
          <ac:spMkLst>
            <pc:docMk/>
            <pc:sldMk cId="959925051" sldId="487"/>
            <ac:spMk id="15" creationId="{044DC593-5D8C-4E5B-8ECE-C2A27C87AB88}"/>
          </ac:spMkLst>
        </pc:spChg>
        <pc:spChg chg="add del mod">
          <ac:chgData name="Christie Dhanani" userId="6a61d3f9-4730-4932-9187-3984305d8a1a" providerId="ADAL" clId="{7E157026-827F-47D7-9D1B-583203E810F2}" dt="2020-04-03T22:09:13.079" v="205"/>
          <ac:spMkLst>
            <pc:docMk/>
            <pc:sldMk cId="959925051" sldId="487"/>
            <ac:spMk id="16" creationId="{DD404650-3223-4EC5-9ACD-956CA412D4BA}"/>
          </ac:spMkLst>
        </pc:spChg>
        <pc:spChg chg="add mod">
          <ac:chgData name="Christie Dhanani" userId="6a61d3f9-4730-4932-9187-3984305d8a1a" providerId="ADAL" clId="{7E157026-827F-47D7-9D1B-583203E810F2}" dt="2020-04-03T22:09:29.113" v="274" actId="20577"/>
          <ac:spMkLst>
            <pc:docMk/>
            <pc:sldMk cId="959925051" sldId="487"/>
            <ac:spMk id="17" creationId="{E57D6DCF-891E-4C1B-BF08-9DF920D05524}"/>
          </ac:spMkLst>
        </pc:spChg>
      </pc:sldChg>
      <pc:sldMasterChg chg="delSldLayout modSldLayout">
        <pc:chgData name="Christie Dhanani" userId="6a61d3f9-4730-4932-9187-3984305d8a1a" providerId="ADAL" clId="{7E157026-827F-47D7-9D1B-583203E810F2}" dt="2020-04-03T22:00:48.920" v="86" actId="2696"/>
        <pc:sldMasterMkLst>
          <pc:docMk/>
          <pc:sldMasterMk cId="2254950915" sldId="2147483648"/>
        </pc:sldMasterMkLst>
        <pc:sldLayoutChg chg="del">
          <pc:chgData name="Christie Dhanani" userId="6a61d3f9-4730-4932-9187-3984305d8a1a" providerId="ADAL" clId="{7E157026-827F-47D7-9D1B-583203E810F2}" dt="2020-04-03T22:00:48.920" v="86" actId="2696"/>
          <pc:sldLayoutMkLst>
            <pc:docMk/>
            <pc:sldMasterMk cId="2254950915" sldId="2147483648"/>
            <pc:sldLayoutMk cId="1514712410" sldId="2147483658"/>
          </pc:sldLayoutMkLst>
        </pc:sldLayoutChg>
        <pc:sldLayoutChg chg="del">
          <pc:chgData name="Christie Dhanani" userId="6a61d3f9-4730-4932-9187-3984305d8a1a" providerId="ADAL" clId="{7E157026-827F-47D7-9D1B-583203E810F2}" dt="2020-04-03T22:00:47.607" v="85" actId="2696"/>
          <pc:sldLayoutMkLst>
            <pc:docMk/>
            <pc:sldMasterMk cId="2254950915" sldId="2147483648"/>
            <pc:sldLayoutMk cId="658949957" sldId="2147483659"/>
          </pc:sldLayoutMkLst>
        </pc:sldLayoutChg>
        <pc:sldLayoutChg chg="setBg">
          <pc:chgData name="Christie Dhanani" userId="6a61d3f9-4730-4932-9187-3984305d8a1a" providerId="ADAL" clId="{7E157026-827F-47D7-9D1B-583203E810F2}" dt="2020-04-03T22:00:40.425" v="84"/>
          <pc:sldLayoutMkLst>
            <pc:docMk/>
            <pc:sldMasterMk cId="2254950915" sldId="2147483648"/>
            <pc:sldLayoutMk cId="1788462174" sldId="2147483746"/>
          </pc:sldLayoutMkLst>
        </pc:sldLayoutChg>
      </pc:sldMasterChg>
      <pc:sldMasterChg chg="del delSldLayout">
        <pc:chgData name="Christie Dhanani" userId="6a61d3f9-4730-4932-9187-3984305d8a1a" providerId="ADAL" clId="{7E157026-827F-47D7-9D1B-583203E810F2}" dt="2020-04-03T22:00:22.909" v="26" actId="2696"/>
        <pc:sldMasterMkLst>
          <pc:docMk/>
          <pc:sldMasterMk cId="309755760" sldId="2147483660"/>
        </pc:sldMasterMkLst>
        <pc:sldLayoutChg chg="del">
          <pc:chgData name="Christie Dhanani" userId="6a61d3f9-4730-4932-9187-3984305d8a1a" providerId="ADAL" clId="{7E157026-827F-47D7-9D1B-583203E810F2}" dt="2020-04-03T22:00:22.780" v="1" actId="2696"/>
          <pc:sldLayoutMkLst>
            <pc:docMk/>
            <pc:sldMasterMk cId="309755760" sldId="2147483660"/>
            <pc:sldLayoutMk cId="3629143965" sldId="2147483661"/>
          </pc:sldLayoutMkLst>
        </pc:sldLayoutChg>
        <pc:sldLayoutChg chg="del">
          <pc:chgData name="Christie Dhanani" userId="6a61d3f9-4730-4932-9187-3984305d8a1a" providerId="ADAL" clId="{7E157026-827F-47D7-9D1B-583203E810F2}" dt="2020-04-03T22:00:22.786" v="2" actId="2696"/>
          <pc:sldLayoutMkLst>
            <pc:docMk/>
            <pc:sldMasterMk cId="309755760" sldId="2147483660"/>
            <pc:sldLayoutMk cId="103376588" sldId="2147483662"/>
          </pc:sldLayoutMkLst>
        </pc:sldLayoutChg>
        <pc:sldLayoutChg chg="del">
          <pc:chgData name="Christie Dhanani" userId="6a61d3f9-4730-4932-9187-3984305d8a1a" providerId="ADAL" clId="{7E157026-827F-47D7-9D1B-583203E810F2}" dt="2020-04-03T22:00:22.791" v="3" actId="2696"/>
          <pc:sldLayoutMkLst>
            <pc:docMk/>
            <pc:sldMasterMk cId="309755760" sldId="2147483660"/>
            <pc:sldLayoutMk cId="1024568701" sldId="2147483663"/>
          </pc:sldLayoutMkLst>
        </pc:sldLayoutChg>
        <pc:sldLayoutChg chg="del">
          <pc:chgData name="Christie Dhanani" userId="6a61d3f9-4730-4932-9187-3984305d8a1a" providerId="ADAL" clId="{7E157026-827F-47D7-9D1B-583203E810F2}" dt="2020-04-03T22:00:22.796" v="4" actId="2696"/>
          <pc:sldLayoutMkLst>
            <pc:docMk/>
            <pc:sldMasterMk cId="309755760" sldId="2147483660"/>
            <pc:sldLayoutMk cId="874932028" sldId="2147483664"/>
          </pc:sldLayoutMkLst>
        </pc:sldLayoutChg>
        <pc:sldLayoutChg chg="del">
          <pc:chgData name="Christie Dhanani" userId="6a61d3f9-4730-4932-9187-3984305d8a1a" providerId="ADAL" clId="{7E157026-827F-47D7-9D1B-583203E810F2}" dt="2020-04-03T22:00:22.803" v="5" actId="2696"/>
          <pc:sldLayoutMkLst>
            <pc:docMk/>
            <pc:sldMasterMk cId="309755760" sldId="2147483660"/>
            <pc:sldLayoutMk cId="3600343484" sldId="2147483665"/>
          </pc:sldLayoutMkLst>
        </pc:sldLayoutChg>
        <pc:sldLayoutChg chg="del">
          <pc:chgData name="Christie Dhanani" userId="6a61d3f9-4730-4932-9187-3984305d8a1a" providerId="ADAL" clId="{7E157026-827F-47D7-9D1B-583203E810F2}" dt="2020-04-03T22:00:22.808" v="6" actId="2696"/>
          <pc:sldLayoutMkLst>
            <pc:docMk/>
            <pc:sldMasterMk cId="309755760" sldId="2147483660"/>
            <pc:sldLayoutMk cId="2626100461" sldId="2147483666"/>
          </pc:sldLayoutMkLst>
        </pc:sldLayoutChg>
        <pc:sldLayoutChg chg="del">
          <pc:chgData name="Christie Dhanani" userId="6a61d3f9-4730-4932-9187-3984305d8a1a" providerId="ADAL" clId="{7E157026-827F-47D7-9D1B-583203E810F2}" dt="2020-04-03T22:00:22.813" v="7" actId="2696"/>
          <pc:sldLayoutMkLst>
            <pc:docMk/>
            <pc:sldMasterMk cId="309755760" sldId="2147483660"/>
            <pc:sldLayoutMk cId="1607395849" sldId="2147483667"/>
          </pc:sldLayoutMkLst>
        </pc:sldLayoutChg>
        <pc:sldLayoutChg chg="del">
          <pc:chgData name="Christie Dhanani" userId="6a61d3f9-4730-4932-9187-3984305d8a1a" providerId="ADAL" clId="{7E157026-827F-47D7-9D1B-583203E810F2}" dt="2020-04-03T22:00:22.818" v="8" actId="2696"/>
          <pc:sldLayoutMkLst>
            <pc:docMk/>
            <pc:sldMasterMk cId="309755760" sldId="2147483660"/>
            <pc:sldLayoutMk cId="1526801901" sldId="2147483668"/>
          </pc:sldLayoutMkLst>
        </pc:sldLayoutChg>
        <pc:sldLayoutChg chg="del">
          <pc:chgData name="Christie Dhanani" userId="6a61d3f9-4730-4932-9187-3984305d8a1a" providerId="ADAL" clId="{7E157026-827F-47D7-9D1B-583203E810F2}" dt="2020-04-03T22:00:22.823" v="9" actId="2696"/>
          <pc:sldLayoutMkLst>
            <pc:docMk/>
            <pc:sldMasterMk cId="309755760" sldId="2147483660"/>
            <pc:sldLayoutMk cId="3566726769" sldId="2147483669"/>
          </pc:sldLayoutMkLst>
        </pc:sldLayoutChg>
        <pc:sldLayoutChg chg="del">
          <pc:chgData name="Christie Dhanani" userId="6a61d3f9-4730-4932-9187-3984305d8a1a" providerId="ADAL" clId="{7E157026-827F-47D7-9D1B-583203E810F2}" dt="2020-04-03T22:00:22.828" v="10" actId="2696"/>
          <pc:sldLayoutMkLst>
            <pc:docMk/>
            <pc:sldMasterMk cId="309755760" sldId="2147483660"/>
            <pc:sldLayoutMk cId="809588242" sldId="2147483670"/>
          </pc:sldLayoutMkLst>
        </pc:sldLayoutChg>
        <pc:sldLayoutChg chg="del">
          <pc:chgData name="Christie Dhanani" userId="6a61d3f9-4730-4932-9187-3984305d8a1a" providerId="ADAL" clId="{7E157026-827F-47D7-9D1B-583203E810F2}" dt="2020-04-03T22:00:22.834" v="11" actId="2696"/>
          <pc:sldLayoutMkLst>
            <pc:docMk/>
            <pc:sldMasterMk cId="309755760" sldId="2147483660"/>
            <pc:sldLayoutMk cId="505318910" sldId="2147483671"/>
          </pc:sldLayoutMkLst>
        </pc:sldLayoutChg>
        <pc:sldLayoutChg chg="del">
          <pc:chgData name="Christie Dhanani" userId="6a61d3f9-4730-4932-9187-3984305d8a1a" providerId="ADAL" clId="{7E157026-827F-47D7-9D1B-583203E810F2}" dt="2020-04-03T22:00:22.838" v="12" actId="2696"/>
          <pc:sldLayoutMkLst>
            <pc:docMk/>
            <pc:sldMasterMk cId="309755760" sldId="2147483660"/>
            <pc:sldLayoutMk cId="2697614903" sldId="2147483672"/>
          </pc:sldLayoutMkLst>
        </pc:sldLayoutChg>
        <pc:sldLayoutChg chg="del">
          <pc:chgData name="Christie Dhanani" userId="6a61d3f9-4730-4932-9187-3984305d8a1a" providerId="ADAL" clId="{7E157026-827F-47D7-9D1B-583203E810F2}" dt="2020-04-03T22:00:22.842" v="13" actId="2696"/>
          <pc:sldLayoutMkLst>
            <pc:docMk/>
            <pc:sldMasterMk cId="309755760" sldId="2147483660"/>
            <pc:sldLayoutMk cId="2751409741" sldId="2147483673"/>
          </pc:sldLayoutMkLst>
        </pc:sldLayoutChg>
        <pc:sldLayoutChg chg="del">
          <pc:chgData name="Christie Dhanani" userId="6a61d3f9-4730-4932-9187-3984305d8a1a" providerId="ADAL" clId="{7E157026-827F-47D7-9D1B-583203E810F2}" dt="2020-04-03T22:00:22.848" v="14" actId="2696"/>
          <pc:sldLayoutMkLst>
            <pc:docMk/>
            <pc:sldMasterMk cId="309755760" sldId="2147483660"/>
            <pc:sldLayoutMk cId="2204955534" sldId="2147483674"/>
          </pc:sldLayoutMkLst>
        </pc:sldLayoutChg>
        <pc:sldLayoutChg chg="del">
          <pc:chgData name="Christie Dhanani" userId="6a61d3f9-4730-4932-9187-3984305d8a1a" providerId="ADAL" clId="{7E157026-827F-47D7-9D1B-583203E810F2}" dt="2020-04-03T22:00:22.854" v="15" actId="2696"/>
          <pc:sldLayoutMkLst>
            <pc:docMk/>
            <pc:sldMasterMk cId="309755760" sldId="2147483660"/>
            <pc:sldLayoutMk cId="3319572628" sldId="2147483675"/>
          </pc:sldLayoutMkLst>
        </pc:sldLayoutChg>
        <pc:sldLayoutChg chg="del">
          <pc:chgData name="Christie Dhanani" userId="6a61d3f9-4730-4932-9187-3984305d8a1a" providerId="ADAL" clId="{7E157026-827F-47D7-9D1B-583203E810F2}" dt="2020-04-03T22:00:22.858" v="16" actId="2696"/>
          <pc:sldLayoutMkLst>
            <pc:docMk/>
            <pc:sldMasterMk cId="309755760" sldId="2147483660"/>
            <pc:sldLayoutMk cId="140032054" sldId="2147483676"/>
          </pc:sldLayoutMkLst>
        </pc:sldLayoutChg>
        <pc:sldLayoutChg chg="del">
          <pc:chgData name="Christie Dhanani" userId="6a61d3f9-4730-4932-9187-3984305d8a1a" providerId="ADAL" clId="{7E157026-827F-47D7-9D1B-583203E810F2}" dt="2020-04-03T22:00:22.864" v="17" actId="2696"/>
          <pc:sldLayoutMkLst>
            <pc:docMk/>
            <pc:sldMasterMk cId="309755760" sldId="2147483660"/>
            <pc:sldLayoutMk cId="1168267942" sldId="2147483677"/>
          </pc:sldLayoutMkLst>
        </pc:sldLayoutChg>
        <pc:sldLayoutChg chg="del">
          <pc:chgData name="Christie Dhanani" userId="6a61d3f9-4730-4932-9187-3984305d8a1a" providerId="ADAL" clId="{7E157026-827F-47D7-9D1B-583203E810F2}" dt="2020-04-03T22:00:22.868" v="18" actId="2696"/>
          <pc:sldLayoutMkLst>
            <pc:docMk/>
            <pc:sldMasterMk cId="309755760" sldId="2147483660"/>
            <pc:sldLayoutMk cId="3432357984" sldId="2147483678"/>
          </pc:sldLayoutMkLst>
        </pc:sldLayoutChg>
        <pc:sldLayoutChg chg="del">
          <pc:chgData name="Christie Dhanani" userId="6a61d3f9-4730-4932-9187-3984305d8a1a" providerId="ADAL" clId="{7E157026-827F-47D7-9D1B-583203E810F2}" dt="2020-04-03T22:00:22.872" v="19" actId="2696"/>
          <pc:sldLayoutMkLst>
            <pc:docMk/>
            <pc:sldMasterMk cId="309755760" sldId="2147483660"/>
            <pc:sldLayoutMk cId="3355319323" sldId="2147483679"/>
          </pc:sldLayoutMkLst>
        </pc:sldLayoutChg>
        <pc:sldLayoutChg chg="del">
          <pc:chgData name="Christie Dhanani" userId="6a61d3f9-4730-4932-9187-3984305d8a1a" providerId="ADAL" clId="{7E157026-827F-47D7-9D1B-583203E810F2}" dt="2020-04-03T22:00:22.876" v="20" actId="2696"/>
          <pc:sldLayoutMkLst>
            <pc:docMk/>
            <pc:sldMasterMk cId="309755760" sldId="2147483660"/>
            <pc:sldLayoutMk cId="608521254" sldId="2147483680"/>
          </pc:sldLayoutMkLst>
        </pc:sldLayoutChg>
        <pc:sldLayoutChg chg="del">
          <pc:chgData name="Christie Dhanani" userId="6a61d3f9-4730-4932-9187-3984305d8a1a" providerId="ADAL" clId="{7E157026-827F-47D7-9D1B-583203E810F2}" dt="2020-04-03T22:00:22.882" v="21" actId="2696"/>
          <pc:sldLayoutMkLst>
            <pc:docMk/>
            <pc:sldMasterMk cId="309755760" sldId="2147483660"/>
            <pc:sldLayoutMk cId="273957768" sldId="2147483681"/>
          </pc:sldLayoutMkLst>
        </pc:sldLayoutChg>
        <pc:sldLayoutChg chg="del">
          <pc:chgData name="Christie Dhanani" userId="6a61d3f9-4730-4932-9187-3984305d8a1a" providerId="ADAL" clId="{7E157026-827F-47D7-9D1B-583203E810F2}" dt="2020-04-03T22:00:22.887" v="22" actId="2696"/>
          <pc:sldLayoutMkLst>
            <pc:docMk/>
            <pc:sldMasterMk cId="309755760" sldId="2147483660"/>
            <pc:sldLayoutMk cId="3872702174" sldId="2147483682"/>
          </pc:sldLayoutMkLst>
        </pc:sldLayoutChg>
        <pc:sldLayoutChg chg="del">
          <pc:chgData name="Christie Dhanani" userId="6a61d3f9-4730-4932-9187-3984305d8a1a" providerId="ADAL" clId="{7E157026-827F-47D7-9D1B-583203E810F2}" dt="2020-04-03T22:00:22.892" v="23" actId="2696"/>
          <pc:sldLayoutMkLst>
            <pc:docMk/>
            <pc:sldMasterMk cId="309755760" sldId="2147483660"/>
            <pc:sldLayoutMk cId="585227838" sldId="2147483683"/>
          </pc:sldLayoutMkLst>
        </pc:sldLayoutChg>
        <pc:sldLayoutChg chg="del">
          <pc:chgData name="Christie Dhanani" userId="6a61d3f9-4730-4932-9187-3984305d8a1a" providerId="ADAL" clId="{7E157026-827F-47D7-9D1B-583203E810F2}" dt="2020-04-03T22:00:22.898" v="24" actId="2696"/>
          <pc:sldLayoutMkLst>
            <pc:docMk/>
            <pc:sldMasterMk cId="309755760" sldId="2147483660"/>
            <pc:sldLayoutMk cId="629068786" sldId="2147483684"/>
          </pc:sldLayoutMkLst>
        </pc:sldLayoutChg>
        <pc:sldLayoutChg chg="del">
          <pc:chgData name="Christie Dhanani" userId="6a61d3f9-4730-4932-9187-3984305d8a1a" providerId="ADAL" clId="{7E157026-827F-47D7-9D1B-583203E810F2}" dt="2020-04-03T22:00:22.902" v="25" actId="2696"/>
          <pc:sldLayoutMkLst>
            <pc:docMk/>
            <pc:sldMasterMk cId="309755760" sldId="2147483660"/>
            <pc:sldLayoutMk cId="3512890504" sldId="2147483685"/>
          </pc:sldLayoutMkLst>
        </pc:sldLayoutChg>
      </pc:sldMasterChg>
      <pc:sldMasterChg chg="del delSldLayout">
        <pc:chgData name="Christie Dhanani" userId="6a61d3f9-4730-4932-9187-3984305d8a1a" providerId="ADAL" clId="{7E157026-827F-47D7-9D1B-583203E810F2}" dt="2020-04-03T22:00:25.286" v="56" actId="2696"/>
        <pc:sldMasterMkLst>
          <pc:docMk/>
          <pc:sldMasterMk cId="122854529" sldId="2147483686"/>
        </pc:sldMasterMkLst>
        <pc:sldLayoutChg chg="del">
          <pc:chgData name="Christie Dhanani" userId="6a61d3f9-4730-4932-9187-3984305d8a1a" providerId="ADAL" clId="{7E157026-827F-47D7-9D1B-583203E810F2}" dt="2020-04-03T22:00:25.129" v="27" actId="2696"/>
          <pc:sldLayoutMkLst>
            <pc:docMk/>
            <pc:sldMasterMk cId="122854529" sldId="2147483686"/>
            <pc:sldLayoutMk cId="3922777770" sldId="2147483687"/>
          </pc:sldLayoutMkLst>
        </pc:sldLayoutChg>
        <pc:sldLayoutChg chg="del">
          <pc:chgData name="Christie Dhanani" userId="6a61d3f9-4730-4932-9187-3984305d8a1a" providerId="ADAL" clId="{7E157026-827F-47D7-9D1B-583203E810F2}" dt="2020-04-03T22:00:25.133" v="28" actId="2696"/>
          <pc:sldLayoutMkLst>
            <pc:docMk/>
            <pc:sldMasterMk cId="122854529" sldId="2147483686"/>
            <pc:sldLayoutMk cId="3089546541" sldId="2147483688"/>
          </pc:sldLayoutMkLst>
        </pc:sldLayoutChg>
        <pc:sldLayoutChg chg="del">
          <pc:chgData name="Christie Dhanani" userId="6a61d3f9-4730-4932-9187-3984305d8a1a" providerId="ADAL" clId="{7E157026-827F-47D7-9D1B-583203E810F2}" dt="2020-04-03T22:00:25.138" v="29" actId="2696"/>
          <pc:sldLayoutMkLst>
            <pc:docMk/>
            <pc:sldMasterMk cId="122854529" sldId="2147483686"/>
            <pc:sldLayoutMk cId="1842429682" sldId="2147483689"/>
          </pc:sldLayoutMkLst>
        </pc:sldLayoutChg>
        <pc:sldLayoutChg chg="del">
          <pc:chgData name="Christie Dhanani" userId="6a61d3f9-4730-4932-9187-3984305d8a1a" providerId="ADAL" clId="{7E157026-827F-47D7-9D1B-583203E810F2}" dt="2020-04-03T22:00:25.145" v="30" actId="2696"/>
          <pc:sldLayoutMkLst>
            <pc:docMk/>
            <pc:sldMasterMk cId="122854529" sldId="2147483686"/>
            <pc:sldLayoutMk cId="3317451740" sldId="2147483690"/>
          </pc:sldLayoutMkLst>
        </pc:sldLayoutChg>
        <pc:sldLayoutChg chg="del">
          <pc:chgData name="Christie Dhanani" userId="6a61d3f9-4730-4932-9187-3984305d8a1a" providerId="ADAL" clId="{7E157026-827F-47D7-9D1B-583203E810F2}" dt="2020-04-03T22:00:25.149" v="31" actId="2696"/>
          <pc:sldLayoutMkLst>
            <pc:docMk/>
            <pc:sldMasterMk cId="122854529" sldId="2147483686"/>
            <pc:sldLayoutMk cId="2157250183" sldId="2147483691"/>
          </pc:sldLayoutMkLst>
        </pc:sldLayoutChg>
        <pc:sldLayoutChg chg="del">
          <pc:chgData name="Christie Dhanani" userId="6a61d3f9-4730-4932-9187-3984305d8a1a" providerId="ADAL" clId="{7E157026-827F-47D7-9D1B-583203E810F2}" dt="2020-04-03T22:00:25.154" v="32" actId="2696"/>
          <pc:sldLayoutMkLst>
            <pc:docMk/>
            <pc:sldMasterMk cId="122854529" sldId="2147483686"/>
            <pc:sldLayoutMk cId="1307876215" sldId="2147483692"/>
          </pc:sldLayoutMkLst>
        </pc:sldLayoutChg>
        <pc:sldLayoutChg chg="del">
          <pc:chgData name="Christie Dhanani" userId="6a61d3f9-4730-4932-9187-3984305d8a1a" providerId="ADAL" clId="{7E157026-827F-47D7-9D1B-583203E810F2}" dt="2020-04-03T22:00:25.159" v="33" actId="2696"/>
          <pc:sldLayoutMkLst>
            <pc:docMk/>
            <pc:sldMasterMk cId="122854529" sldId="2147483686"/>
            <pc:sldLayoutMk cId="3609459843" sldId="2147483693"/>
          </pc:sldLayoutMkLst>
        </pc:sldLayoutChg>
        <pc:sldLayoutChg chg="del">
          <pc:chgData name="Christie Dhanani" userId="6a61d3f9-4730-4932-9187-3984305d8a1a" providerId="ADAL" clId="{7E157026-827F-47D7-9D1B-583203E810F2}" dt="2020-04-03T22:00:25.164" v="34" actId="2696"/>
          <pc:sldLayoutMkLst>
            <pc:docMk/>
            <pc:sldMasterMk cId="122854529" sldId="2147483686"/>
            <pc:sldLayoutMk cId="414724031" sldId="2147483694"/>
          </pc:sldLayoutMkLst>
        </pc:sldLayoutChg>
        <pc:sldLayoutChg chg="del">
          <pc:chgData name="Christie Dhanani" userId="6a61d3f9-4730-4932-9187-3984305d8a1a" providerId="ADAL" clId="{7E157026-827F-47D7-9D1B-583203E810F2}" dt="2020-04-03T22:00:25.168" v="35" actId="2696"/>
          <pc:sldLayoutMkLst>
            <pc:docMk/>
            <pc:sldMasterMk cId="122854529" sldId="2147483686"/>
            <pc:sldLayoutMk cId="2020385608" sldId="2147483695"/>
          </pc:sldLayoutMkLst>
        </pc:sldLayoutChg>
        <pc:sldLayoutChg chg="del">
          <pc:chgData name="Christie Dhanani" userId="6a61d3f9-4730-4932-9187-3984305d8a1a" providerId="ADAL" clId="{7E157026-827F-47D7-9D1B-583203E810F2}" dt="2020-04-03T22:00:25.172" v="36" actId="2696"/>
          <pc:sldLayoutMkLst>
            <pc:docMk/>
            <pc:sldMasterMk cId="122854529" sldId="2147483686"/>
            <pc:sldLayoutMk cId="3774013611" sldId="2147483696"/>
          </pc:sldLayoutMkLst>
        </pc:sldLayoutChg>
        <pc:sldLayoutChg chg="del">
          <pc:chgData name="Christie Dhanani" userId="6a61d3f9-4730-4932-9187-3984305d8a1a" providerId="ADAL" clId="{7E157026-827F-47D7-9D1B-583203E810F2}" dt="2020-04-03T22:00:25.175" v="37" actId="2696"/>
          <pc:sldLayoutMkLst>
            <pc:docMk/>
            <pc:sldMasterMk cId="122854529" sldId="2147483686"/>
            <pc:sldLayoutMk cId="1736697867" sldId="2147483697"/>
          </pc:sldLayoutMkLst>
        </pc:sldLayoutChg>
        <pc:sldLayoutChg chg="del">
          <pc:chgData name="Christie Dhanani" userId="6a61d3f9-4730-4932-9187-3984305d8a1a" providerId="ADAL" clId="{7E157026-827F-47D7-9D1B-583203E810F2}" dt="2020-04-03T22:00:25.180" v="38" actId="2696"/>
          <pc:sldLayoutMkLst>
            <pc:docMk/>
            <pc:sldMasterMk cId="122854529" sldId="2147483686"/>
            <pc:sldLayoutMk cId="1487155455" sldId="2147483698"/>
          </pc:sldLayoutMkLst>
        </pc:sldLayoutChg>
        <pc:sldLayoutChg chg="del">
          <pc:chgData name="Christie Dhanani" userId="6a61d3f9-4730-4932-9187-3984305d8a1a" providerId="ADAL" clId="{7E157026-827F-47D7-9D1B-583203E810F2}" dt="2020-04-03T22:00:25.186" v="39" actId="2696"/>
          <pc:sldLayoutMkLst>
            <pc:docMk/>
            <pc:sldMasterMk cId="122854529" sldId="2147483686"/>
            <pc:sldLayoutMk cId="1254271913" sldId="2147483699"/>
          </pc:sldLayoutMkLst>
        </pc:sldLayoutChg>
        <pc:sldLayoutChg chg="del">
          <pc:chgData name="Christie Dhanani" userId="6a61d3f9-4730-4932-9187-3984305d8a1a" providerId="ADAL" clId="{7E157026-827F-47D7-9D1B-583203E810F2}" dt="2020-04-03T22:00:25.189" v="40" actId="2696"/>
          <pc:sldLayoutMkLst>
            <pc:docMk/>
            <pc:sldMasterMk cId="122854529" sldId="2147483686"/>
            <pc:sldLayoutMk cId="3923187864" sldId="2147483700"/>
          </pc:sldLayoutMkLst>
        </pc:sldLayoutChg>
        <pc:sldLayoutChg chg="del">
          <pc:chgData name="Christie Dhanani" userId="6a61d3f9-4730-4932-9187-3984305d8a1a" providerId="ADAL" clId="{7E157026-827F-47D7-9D1B-583203E810F2}" dt="2020-04-03T22:00:25.198" v="41" actId="2696"/>
          <pc:sldLayoutMkLst>
            <pc:docMk/>
            <pc:sldMasterMk cId="122854529" sldId="2147483686"/>
            <pc:sldLayoutMk cId="787060290" sldId="2147483701"/>
          </pc:sldLayoutMkLst>
        </pc:sldLayoutChg>
        <pc:sldLayoutChg chg="del">
          <pc:chgData name="Christie Dhanani" userId="6a61d3f9-4730-4932-9187-3984305d8a1a" providerId="ADAL" clId="{7E157026-827F-47D7-9D1B-583203E810F2}" dt="2020-04-03T22:00:25.203" v="42" actId="2696"/>
          <pc:sldLayoutMkLst>
            <pc:docMk/>
            <pc:sldMasterMk cId="122854529" sldId="2147483686"/>
            <pc:sldLayoutMk cId="3334836424" sldId="2147483702"/>
          </pc:sldLayoutMkLst>
        </pc:sldLayoutChg>
        <pc:sldLayoutChg chg="del">
          <pc:chgData name="Christie Dhanani" userId="6a61d3f9-4730-4932-9187-3984305d8a1a" providerId="ADAL" clId="{7E157026-827F-47D7-9D1B-583203E810F2}" dt="2020-04-03T22:00:25.207" v="43" actId="2696"/>
          <pc:sldLayoutMkLst>
            <pc:docMk/>
            <pc:sldMasterMk cId="122854529" sldId="2147483686"/>
            <pc:sldLayoutMk cId="2044681398" sldId="2147483703"/>
          </pc:sldLayoutMkLst>
        </pc:sldLayoutChg>
        <pc:sldLayoutChg chg="del">
          <pc:chgData name="Christie Dhanani" userId="6a61d3f9-4730-4932-9187-3984305d8a1a" providerId="ADAL" clId="{7E157026-827F-47D7-9D1B-583203E810F2}" dt="2020-04-03T22:00:25.212" v="44" actId="2696"/>
          <pc:sldLayoutMkLst>
            <pc:docMk/>
            <pc:sldMasterMk cId="122854529" sldId="2147483686"/>
            <pc:sldLayoutMk cId="641103250" sldId="2147483704"/>
          </pc:sldLayoutMkLst>
        </pc:sldLayoutChg>
        <pc:sldLayoutChg chg="del">
          <pc:chgData name="Christie Dhanani" userId="6a61d3f9-4730-4932-9187-3984305d8a1a" providerId="ADAL" clId="{7E157026-827F-47D7-9D1B-583203E810F2}" dt="2020-04-03T22:00:25.216" v="45" actId="2696"/>
          <pc:sldLayoutMkLst>
            <pc:docMk/>
            <pc:sldMasterMk cId="122854529" sldId="2147483686"/>
            <pc:sldLayoutMk cId="3612542071" sldId="2147483705"/>
          </pc:sldLayoutMkLst>
        </pc:sldLayoutChg>
        <pc:sldLayoutChg chg="del">
          <pc:chgData name="Christie Dhanani" userId="6a61d3f9-4730-4932-9187-3984305d8a1a" providerId="ADAL" clId="{7E157026-827F-47D7-9D1B-583203E810F2}" dt="2020-04-03T22:00:25.219" v="46" actId="2696"/>
          <pc:sldLayoutMkLst>
            <pc:docMk/>
            <pc:sldMasterMk cId="122854529" sldId="2147483686"/>
            <pc:sldLayoutMk cId="4125560951" sldId="2147483706"/>
          </pc:sldLayoutMkLst>
        </pc:sldLayoutChg>
        <pc:sldLayoutChg chg="del">
          <pc:chgData name="Christie Dhanani" userId="6a61d3f9-4730-4932-9187-3984305d8a1a" providerId="ADAL" clId="{7E157026-827F-47D7-9D1B-583203E810F2}" dt="2020-04-03T22:00:25.231" v="47" actId="2696"/>
          <pc:sldLayoutMkLst>
            <pc:docMk/>
            <pc:sldMasterMk cId="122854529" sldId="2147483686"/>
            <pc:sldLayoutMk cId="3601362374" sldId="2147483707"/>
          </pc:sldLayoutMkLst>
        </pc:sldLayoutChg>
        <pc:sldLayoutChg chg="del">
          <pc:chgData name="Christie Dhanani" userId="6a61d3f9-4730-4932-9187-3984305d8a1a" providerId="ADAL" clId="{7E157026-827F-47D7-9D1B-583203E810F2}" dt="2020-04-03T22:00:25.235" v="48" actId="2696"/>
          <pc:sldLayoutMkLst>
            <pc:docMk/>
            <pc:sldMasterMk cId="122854529" sldId="2147483686"/>
            <pc:sldLayoutMk cId="1229327566" sldId="2147483708"/>
          </pc:sldLayoutMkLst>
        </pc:sldLayoutChg>
        <pc:sldLayoutChg chg="del">
          <pc:chgData name="Christie Dhanani" userId="6a61d3f9-4730-4932-9187-3984305d8a1a" providerId="ADAL" clId="{7E157026-827F-47D7-9D1B-583203E810F2}" dt="2020-04-03T22:00:25.238" v="49" actId="2696"/>
          <pc:sldLayoutMkLst>
            <pc:docMk/>
            <pc:sldMasterMk cId="122854529" sldId="2147483686"/>
            <pc:sldLayoutMk cId="4145298941" sldId="2147483709"/>
          </pc:sldLayoutMkLst>
        </pc:sldLayoutChg>
        <pc:sldLayoutChg chg="del">
          <pc:chgData name="Christie Dhanani" userId="6a61d3f9-4730-4932-9187-3984305d8a1a" providerId="ADAL" clId="{7E157026-827F-47D7-9D1B-583203E810F2}" dt="2020-04-03T22:00:25.242" v="50" actId="2696"/>
          <pc:sldLayoutMkLst>
            <pc:docMk/>
            <pc:sldMasterMk cId="122854529" sldId="2147483686"/>
            <pc:sldLayoutMk cId="1434373648" sldId="2147483710"/>
          </pc:sldLayoutMkLst>
        </pc:sldLayoutChg>
        <pc:sldLayoutChg chg="del">
          <pc:chgData name="Christie Dhanani" userId="6a61d3f9-4730-4932-9187-3984305d8a1a" providerId="ADAL" clId="{7E157026-827F-47D7-9D1B-583203E810F2}" dt="2020-04-03T22:00:25.247" v="51" actId="2696"/>
          <pc:sldLayoutMkLst>
            <pc:docMk/>
            <pc:sldMasterMk cId="122854529" sldId="2147483686"/>
            <pc:sldLayoutMk cId="2913914187" sldId="2147483711"/>
          </pc:sldLayoutMkLst>
        </pc:sldLayoutChg>
        <pc:sldLayoutChg chg="del">
          <pc:chgData name="Christie Dhanani" userId="6a61d3f9-4730-4932-9187-3984305d8a1a" providerId="ADAL" clId="{7E157026-827F-47D7-9D1B-583203E810F2}" dt="2020-04-03T22:00:25.249" v="52" actId="2696"/>
          <pc:sldLayoutMkLst>
            <pc:docMk/>
            <pc:sldMasterMk cId="122854529" sldId="2147483686"/>
            <pc:sldLayoutMk cId="781549746" sldId="2147483712"/>
          </pc:sldLayoutMkLst>
        </pc:sldLayoutChg>
        <pc:sldLayoutChg chg="del">
          <pc:chgData name="Christie Dhanani" userId="6a61d3f9-4730-4932-9187-3984305d8a1a" providerId="ADAL" clId="{7E157026-827F-47D7-9D1B-583203E810F2}" dt="2020-04-03T22:00:25.254" v="53" actId="2696"/>
          <pc:sldLayoutMkLst>
            <pc:docMk/>
            <pc:sldMasterMk cId="122854529" sldId="2147483686"/>
            <pc:sldLayoutMk cId="3569894497" sldId="2147483713"/>
          </pc:sldLayoutMkLst>
        </pc:sldLayoutChg>
        <pc:sldLayoutChg chg="del">
          <pc:chgData name="Christie Dhanani" userId="6a61d3f9-4730-4932-9187-3984305d8a1a" providerId="ADAL" clId="{7E157026-827F-47D7-9D1B-583203E810F2}" dt="2020-04-03T22:00:25.278" v="54" actId="2696"/>
          <pc:sldLayoutMkLst>
            <pc:docMk/>
            <pc:sldMasterMk cId="122854529" sldId="2147483686"/>
            <pc:sldLayoutMk cId="3013591789" sldId="2147483714"/>
          </pc:sldLayoutMkLst>
        </pc:sldLayoutChg>
        <pc:sldLayoutChg chg="del">
          <pc:chgData name="Christie Dhanani" userId="6a61d3f9-4730-4932-9187-3984305d8a1a" providerId="ADAL" clId="{7E157026-827F-47D7-9D1B-583203E810F2}" dt="2020-04-03T22:00:25.281" v="55" actId="2696"/>
          <pc:sldLayoutMkLst>
            <pc:docMk/>
            <pc:sldMasterMk cId="122854529" sldId="2147483686"/>
            <pc:sldLayoutMk cId="731734557" sldId="2147483715"/>
          </pc:sldLayoutMkLst>
        </pc:sldLayoutChg>
      </pc:sldMasterChg>
      <pc:sldMasterChg chg="del delSldLayout">
        <pc:chgData name="Christie Dhanani" userId="6a61d3f9-4730-4932-9187-3984305d8a1a" providerId="ADAL" clId="{7E157026-827F-47D7-9D1B-583203E810F2}" dt="2020-04-03T22:00:28.219" v="83" actId="2696"/>
        <pc:sldMasterMkLst>
          <pc:docMk/>
          <pc:sldMasterMk cId="1831896704" sldId="2147483716"/>
        </pc:sldMasterMkLst>
        <pc:sldLayoutChg chg="del">
          <pc:chgData name="Christie Dhanani" userId="6a61d3f9-4730-4932-9187-3984305d8a1a" providerId="ADAL" clId="{7E157026-827F-47D7-9D1B-583203E810F2}" dt="2020-04-03T22:00:28.114" v="57" actId="2696"/>
          <pc:sldLayoutMkLst>
            <pc:docMk/>
            <pc:sldMasterMk cId="1831896704" sldId="2147483716"/>
            <pc:sldLayoutMk cId="3808673878" sldId="2147483717"/>
          </pc:sldLayoutMkLst>
        </pc:sldLayoutChg>
        <pc:sldLayoutChg chg="del">
          <pc:chgData name="Christie Dhanani" userId="6a61d3f9-4730-4932-9187-3984305d8a1a" providerId="ADAL" clId="{7E157026-827F-47D7-9D1B-583203E810F2}" dt="2020-04-03T22:00:28.118" v="58" actId="2696"/>
          <pc:sldLayoutMkLst>
            <pc:docMk/>
            <pc:sldMasterMk cId="1831896704" sldId="2147483716"/>
            <pc:sldLayoutMk cId="2426375302" sldId="2147483718"/>
          </pc:sldLayoutMkLst>
        </pc:sldLayoutChg>
        <pc:sldLayoutChg chg="del">
          <pc:chgData name="Christie Dhanani" userId="6a61d3f9-4730-4932-9187-3984305d8a1a" providerId="ADAL" clId="{7E157026-827F-47D7-9D1B-583203E810F2}" dt="2020-04-03T22:00:28.121" v="59" actId="2696"/>
          <pc:sldLayoutMkLst>
            <pc:docMk/>
            <pc:sldMasterMk cId="1831896704" sldId="2147483716"/>
            <pc:sldLayoutMk cId="2078317825" sldId="2147483719"/>
          </pc:sldLayoutMkLst>
        </pc:sldLayoutChg>
        <pc:sldLayoutChg chg="del">
          <pc:chgData name="Christie Dhanani" userId="6a61d3f9-4730-4932-9187-3984305d8a1a" providerId="ADAL" clId="{7E157026-827F-47D7-9D1B-583203E810F2}" dt="2020-04-03T22:00:28.125" v="60" actId="2696"/>
          <pc:sldLayoutMkLst>
            <pc:docMk/>
            <pc:sldMasterMk cId="1831896704" sldId="2147483716"/>
            <pc:sldLayoutMk cId="3421912873" sldId="2147483720"/>
          </pc:sldLayoutMkLst>
        </pc:sldLayoutChg>
        <pc:sldLayoutChg chg="del">
          <pc:chgData name="Christie Dhanani" userId="6a61d3f9-4730-4932-9187-3984305d8a1a" providerId="ADAL" clId="{7E157026-827F-47D7-9D1B-583203E810F2}" dt="2020-04-03T22:00:28.128" v="61" actId="2696"/>
          <pc:sldLayoutMkLst>
            <pc:docMk/>
            <pc:sldMasterMk cId="1831896704" sldId="2147483716"/>
            <pc:sldLayoutMk cId="2653841092" sldId="2147483721"/>
          </pc:sldLayoutMkLst>
        </pc:sldLayoutChg>
        <pc:sldLayoutChg chg="del">
          <pc:chgData name="Christie Dhanani" userId="6a61d3f9-4730-4932-9187-3984305d8a1a" providerId="ADAL" clId="{7E157026-827F-47D7-9D1B-583203E810F2}" dt="2020-04-03T22:00:28.132" v="62" actId="2696"/>
          <pc:sldLayoutMkLst>
            <pc:docMk/>
            <pc:sldMasterMk cId="1831896704" sldId="2147483716"/>
            <pc:sldLayoutMk cId="178755396" sldId="2147483722"/>
          </pc:sldLayoutMkLst>
        </pc:sldLayoutChg>
        <pc:sldLayoutChg chg="del">
          <pc:chgData name="Christie Dhanani" userId="6a61d3f9-4730-4932-9187-3984305d8a1a" providerId="ADAL" clId="{7E157026-827F-47D7-9D1B-583203E810F2}" dt="2020-04-03T22:00:28.136" v="63" actId="2696"/>
          <pc:sldLayoutMkLst>
            <pc:docMk/>
            <pc:sldMasterMk cId="1831896704" sldId="2147483716"/>
            <pc:sldLayoutMk cId="504700071" sldId="2147483723"/>
          </pc:sldLayoutMkLst>
        </pc:sldLayoutChg>
        <pc:sldLayoutChg chg="del">
          <pc:chgData name="Christie Dhanani" userId="6a61d3f9-4730-4932-9187-3984305d8a1a" providerId="ADAL" clId="{7E157026-827F-47D7-9D1B-583203E810F2}" dt="2020-04-03T22:00:28.139" v="64" actId="2696"/>
          <pc:sldLayoutMkLst>
            <pc:docMk/>
            <pc:sldMasterMk cId="1831896704" sldId="2147483716"/>
            <pc:sldLayoutMk cId="1878888952" sldId="2147483724"/>
          </pc:sldLayoutMkLst>
        </pc:sldLayoutChg>
        <pc:sldLayoutChg chg="del">
          <pc:chgData name="Christie Dhanani" userId="6a61d3f9-4730-4932-9187-3984305d8a1a" providerId="ADAL" clId="{7E157026-827F-47D7-9D1B-583203E810F2}" dt="2020-04-03T22:00:28.147" v="65" actId="2696"/>
          <pc:sldLayoutMkLst>
            <pc:docMk/>
            <pc:sldMasterMk cId="1831896704" sldId="2147483716"/>
            <pc:sldLayoutMk cId="1259472331" sldId="2147483725"/>
          </pc:sldLayoutMkLst>
        </pc:sldLayoutChg>
        <pc:sldLayoutChg chg="del">
          <pc:chgData name="Christie Dhanani" userId="6a61d3f9-4730-4932-9187-3984305d8a1a" providerId="ADAL" clId="{7E157026-827F-47D7-9D1B-583203E810F2}" dt="2020-04-03T22:00:28.151" v="66" actId="2696"/>
          <pc:sldLayoutMkLst>
            <pc:docMk/>
            <pc:sldMasterMk cId="1831896704" sldId="2147483716"/>
            <pc:sldLayoutMk cId="2757864465" sldId="2147483726"/>
          </pc:sldLayoutMkLst>
        </pc:sldLayoutChg>
        <pc:sldLayoutChg chg="del">
          <pc:chgData name="Christie Dhanani" userId="6a61d3f9-4730-4932-9187-3984305d8a1a" providerId="ADAL" clId="{7E157026-827F-47D7-9D1B-583203E810F2}" dt="2020-04-03T22:00:28.154" v="67" actId="2696"/>
          <pc:sldLayoutMkLst>
            <pc:docMk/>
            <pc:sldMasterMk cId="1831896704" sldId="2147483716"/>
            <pc:sldLayoutMk cId="1513784415" sldId="2147483727"/>
          </pc:sldLayoutMkLst>
        </pc:sldLayoutChg>
        <pc:sldLayoutChg chg="del">
          <pc:chgData name="Christie Dhanani" userId="6a61d3f9-4730-4932-9187-3984305d8a1a" providerId="ADAL" clId="{7E157026-827F-47D7-9D1B-583203E810F2}" dt="2020-04-03T22:00:28.158" v="68" actId="2696"/>
          <pc:sldLayoutMkLst>
            <pc:docMk/>
            <pc:sldMasterMk cId="1831896704" sldId="2147483716"/>
            <pc:sldLayoutMk cId="2208875230" sldId="2147483728"/>
          </pc:sldLayoutMkLst>
        </pc:sldLayoutChg>
        <pc:sldLayoutChg chg="del">
          <pc:chgData name="Christie Dhanani" userId="6a61d3f9-4730-4932-9187-3984305d8a1a" providerId="ADAL" clId="{7E157026-827F-47D7-9D1B-583203E810F2}" dt="2020-04-03T22:00:28.163" v="69" actId="2696"/>
          <pc:sldLayoutMkLst>
            <pc:docMk/>
            <pc:sldMasterMk cId="1831896704" sldId="2147483716"/>
            <pc:sldLayoutMk cId="1284036573" sldId="2147483729"/>
          </pc:sldLayoutMkLst>
        </pc:sldLayoutChg>
        <pc:sldLayoutChg chg="del">
          <pc:chgData name="Christie Dhanani" userId="6a61d3f9-4730-4932-9187-3984305d8a1a" providerId="ADAL" clId="{7E157026-827F-47D7-9D1B-583203E810F2}" dt="2020-04-03T22:00:28.165" v="70" actId="2696"/>
          <pc:sldLayoutMkLst>
            <pc:docMk/>
            <pc:sldMasterMk cId="1831896704" sldId="2147483716"/>
            <pc:sldLayoutMk cId="1033591129" sldId="2147483730"/>
          </pc:sldLayoutMkLst>
        </pc:sldLayoutChg>
        <pc:sldLayoutChg chg="del">
          <pc:chgData name="Christie Dhanani" userId="6a61d3f9-4730-4932-9187-3984305d8a1a" providerId="ADAL" clId="{7E157026-827F-47D7-9D1B-583203E810F2}" dt="2020-04-03T22:00:28.170" v="71" actId="2696"/>
          <pc:sldLayoutMkLst>
            <pc:docMk/>
            <pc:sldMasterMk cId="1831896704" sldId="2147483716"/>
            <pc:sldLayoutMk cId="710571743" sldId="2147483731"/>
          </pc:sldLayoutMkLst>
        </pc:sldLayoutChg>
        <pc:sldLayoutChg chg="del">
          <pc:chgData name="Christie Dhanani" userId="6a61d3f9-4730-4932-9187-3984305d8a1a" providerId="ADAL" clId="{7E157026-827F-47D7-9D1B-583203E810F2}" dt="2020-04-03T22:00:28.173" v="72" actId="2696"/>
          <pc:sldLayoutMkLst>
            <pc:docMk/>
            <pc:sldMasterMk cId="1831896704" sldId="2147483716"/>
            <pc:sldLayoutMk cId="1743633170" sldId="2147483732"/>
          </pc:sldLayoutMkLst>
        </pc:sldLayoutChg>
        <pc:sldLayoutChg chg="del">
          <pc:chgData name="Christie Dhanani" userId="6a61d3f9-4730-4932-9187-3984305d8a1a" providerId="ADAL" clId="{7E157026-827F-47D7-9D1B-583203E810F2}" dt="2020-04-03T22:00:28.178" v="73" actId="2696"/>
          <pc:sldLayoutMkLst>
            <pc:docMk/>
            <pc:sldMasterMk cId="1831896704" sldId="2147483716"/>
            <pc:sldLayoutMk cId="3952787725" sldId="2147483733"/>
          </pc:sldLayoutMkLst>
        </pc:sldLayoutChg>
        <pc:sldLayoutChg chg="del">
          <pc:chgData name="Christie Dhanani" userId="6a61d3f9-4730-4932-9187-3984305d8a1a" providerId="ADAL" clId="{7E157026-827F-47D7-9D1B-583203E810F2}" dt="2020-04-03T22:00:28.181" v="74" actId="2696"/>
          <pc:sldLayoutMkLst>
            <pc:docMk/>
            <pc:sldMasterMk cId="1831896704" sldId="2147483716"/>
            <pc:sldLayoutMk cId="234479339" sldId="2147483734"/>
          </pc:sldLayoutMkLst>
        </pc:sldLayoutChg>
        <pc:sldLayoutChg chg="del">
          <pc:chgData name="Christie Dhanani" userId="6a61d3f9-4730-4932-9187-3984305d8a1a" providerId="ADAL" clId="{7E157026-827F-47D7-9D1B-583203E810F2}" dt="2020-04-03T22:00:28.184" v="75" actId="2696"/>
          <pc:sldLayoutMkLst>
            <pc:docMk/>
            <pc:sldMasterMk cId="1831896704" sldId="2147483716"/>
            <pc:sldLayoutMk cId="1035586630" sldId="2147483735"/>
          </pc:sldLayoutMkLst>
        </pc:sldLayoutChg>
        <pc:sldLayoutChg chg="del">
          <pc:chgData name="Christie Dhanani" userId="6a61d3f9-4730-4932-9187-3984305d8a1a" providerId="ADAL" clId="{7E157026-827F-47D7-9D1B-583203E810F2}" dt="2020-04-03T22:00:28.187" v="76" actId="2696"/>
          <pc:sldLayoutMkLst>
            <pc:docMk/>
            <pc:sldMasterMk cId="1831896704" sldId="2147483716"/>
            <pc:sldLayoutMk cId="2332627919" sldId="2147483736"/>
          </pc:sldLayoutMkLst>
        </pc:sldLayoutChg>
        <pc:sldLayoutChg chg="del">
          <pc:chgData name="Christie Dhanani" userId="6a61d3f9-4730-4932-9187-3984305d8a1a" providerId="ADAL" clId="{7E157026-827F-47D7-9D1B-583203E810F2}" dt="2020-04-03T22:00:28.196" v="77" actId="2696"/>
          <pc:sldLayoutMkLst>
            <pc:docMk/>
            <pc:sldMasterMk cId="1831896704" sldId="2147483716"/>
            <pc:sldLayoutMk cId="170542051" sldId="2147483737"/>
          </pc:sldLayoutMkLst>
        </pc:sldLayoutChg>
        <pc:sldLayoutChg chg="del">
          <pc:chgData name="Christie Dhanani" userId="6a61d3f9-4730-4932-9187-3984305d8a1a" providerId="ADAL" clId="{7E157026-827F-47D7-9D1B-583203E810F2}" dt="2020-04-03T22:00:28.200" v="78" actId="2696"/>
          <pc:sldLayoutMkLst>
            <pc:docMk/>
            <pc:sldMasterMk cId="1831896704" sldId="2147483716"/>
            <pc:sldLayoutMk cId="752967923" sldId="2147483738"/>
          </pc:sldLayoutMkLst>
        </pc:sldLayoutChg>
        <pc:sldLayoutChg chg="del">
          <pc:chgData name="Christie Dhanani" userId="6a61d3f9-4730-4932-9187-3984305d8a1a" providerId="ADAL" clId="{7E157026-827F-47D7-9D1B-583203E810F2}" dt="2020-04-03T22:00:28.203" v="79" actId="2696"/>
          <pc:sldLayoutMkLst>
            <pc:docMk/>
            <pc:sldMasterMk cId="1831896704" sldId="2147483716"/>
            <pc:sldLayoutMk cId="793619122" sldId="2147483739"/>
          </pc:sldLayoutMkLst>
        </pc:sldLayoutChg>
        <pc:sldLayoutChg chg="del">
          <pc:chgData name="Christie Dhanani" userId="6a61d3f9-4730-4932-9187-3984305d8a1a" providerId="ADAL" clId="{7E157026-827F-47D7-9D1B-583203E810F2}" dt="2020-04-03T22:00:28.207" v="80" actId="2696"/>
          <pc:sldLayoutMkLst>
            <pc:docMk/>
            <pc:sldMasterMk cId="1831896704" sldId="2147483716"/>
            <pc:sldLayoutMk cId="1688996623" sldId="2147483740"/>
          </pc:sldLayoutMkLst>
        </pc:sldLayoutChg>
        <pc:sldLayoutChg chg="del">
          <pc:chgData name="Christie Dhanani" userId="6a61d3f9-4730-4932-9187-3984305d8a1a" providerId="ADAL" clId="{7E157026-827F-47D7-9D1B-583203E810F2}" dt="2020-04-03T22:00:28.211" v="81" actId="2696"/>
          <pc:sldLayoutMkLst>
            <pc:docMk/>
            <pc:sldMasterMk cId="1831896704" sldId="2147483716"/>
            <pc:sldLayoutMk cId="2086524889" sldId="2147483741"/>
          </pc:sldLayoutMkLst>
        </pc:sldLayoutChg>
        <pc:sldLayoutChg chg="del">
          <pc:chgData name="Christie Dhanani" userId="6a61d3f9-4730-4932-9187-3984305d8a1a" providerId="ADAL" clId="{7E157026-827F-47D7-9D1B-583203E810F2}" dt="2020-04-03T22:00:28.214" v="82" actId="2696"/>
          <pc:sldLayoutMkLst>
            <pc:docMk/>
            <pc:sldMasterMk cId="1831896704" sldId="2147483716"/>
            <pc:sldLayoutMk cId="2596556362" sldId="214748374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719" cy="467231"/>
          </a:xfrm>
          <a:prstGeom prst="rect">
            <a:avLst/>
          </a:prstGeom>
        </p:spPr>
        <p:txBody>
          <a:bodyPr vert="horz" lIns="93360" tIns="46680" rIns="93360" bIns="46680" rtlCol="0"/>
          <a:lstStyle>
            <a:lvl1pPr algn="l">
              <a:defRPr sz="1200"/>
            </a:lvl1pPr>
          </a:lstStyle>
          <a:p>
            <a:endParaRPr lang="en-US"/>
          </a:p>
        </p:txBody>
      </p:sp>
      <p:sp>
        <p:nvSpPr>
          <p:cNvPr id="3" name="Date Placeholder 2"/>
          <p:cNvSpPr>
            <a:spLocks noGrp="1"/>
          </p:cNvSpPr>
          <p:nvPr>
            <p:ph type="dt" idx="1"/>
          </p:nvPr>
        </p:nvSpPr>
        <p:spPr>
          <a:xfrm>
            <a:off x="3979930" y="0"/>
            <a:ext cx="3044719" cy="467231"/>
          </a:xfrm>
          <a:prstGeom prst="rect">
            <a:avLst/>
          </a:prstGeom>
        </p:spPr>
        <p:txBody>
          <a:bodyPr vert="horz" lIns="93360" tIns="46680" rIns="93360" bIns="46680" rtlCol="0"/>
          <a:lstStyle>
            <a:lvl1pPr algn="r">
              <a:defRPr sz="1200"/>
            </a:lvl1pPr>
          </a:lstStyle>
          <a:p>
            <a:fld id="{5040577B-A9B1-413A-B196-45EF888FFFA2}" type="datetimeFigureOut">
              <a:rPr lang="en-US" smtClean="0"/>
              <a:t>4/3/2020</a:t>
            </a:fld>
            <a:endParaRPr lang="en-US"/>
          </a:p>
        </p:txBody>
      </p:sp>
      <p:sp>
        <p:nvSpPr>
          <p:cNvPr id="4" name="Slide Image Placeholder 3"/>
          <p:cNvSpPr>
            <a:spLocks noGrp="1" noRot="1" noChangeAspect="1"/>
          </p:cNvSpPr>
          <p:nvPr>
            <p:ph type="sldImg" idx="2"/>
          </p:nvPr>
        </p:nvSpPr>
        <p:spPr>
          <a:xfrm>
            <a:off x="719138" y="1163638"/>
            <a:ext cx="5588000" cy="3143250"/>
          </a:xfrm>
          <a:prstGeom prst="rect">
            <a:avLst/>
          </a:prstGeom>
          <a:noFill/>
          <a:ln w="12700">
            <a:solidFill>
              <a:prstClr val="black"/>
            </a:solidFill>
          </a:ln>
        </p:spPr>
        <p:txBody>
          <a:bodyPr vert="horz" lIns="93360" tIns="46680" rIns="93360" bIns="46680" rtlCol="0" anchor="ctr"/>
          <a:lstStyle/>
          <a:p>
            <a:endParaRPr lang="en-US"/>
          </a:p>
        </p:txBody>
      </p:sp>
      <p:sp>
        <p:nvSpPr>
          <p:cNvPr id="5" name="Notes Placeholder 4"/>
          <p:cNvSpPr>
            <a:spLocks noGrp="1"/>
          </p:cNvSpPr>
          <p:nvPr>
            <p:ph type="body" sz="quarter" idx="3"/>
          </p:nvPr>
        </p:nvSpPr>
        <p:spPr>
          <a:xfrm>
            <a:off x="702628" y="4481532"/>
            <a:ext cx="5621020" cy="3666708"/>
          </a:xfrm>
          <a:prstGeom prst="rect">
            <a:avLst/>
          </a:prstGeom>
        </p:spPr>
        <p:txBody>
          <a:bodyPr vert="horz" lIns="93360" tIns="46680" rIns="93360" bIns="4668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5046"/>
            <a:ext cx="3044719" cy="467230"/>
          </a:xfrm>
          <a:prstGeom prst="rect">
            <a:avLst/>
          </a:prstGeom>
        </p:spPr>
        <p:txBody>
          <a:bodyPr vert="horz" lIns="93360" tIns="46680" rIns="93360" bIns="46680" rtlCol="0" anchor="b"/>
          <a:lstStyle>
            <a:lvl1pPr algn="l">
              <a:defRPr sz="1200"/>
            </a:lvl1pPr>
          </a:lstStyle>
          <a:p>
            <a:endParaRPr lang="en-US"/>
          </a:p>
        </p:txBody>
      </p:sp>
      <p:sp>
        <p:nvSpPr>
          <p:cNvPr id="7" name="Slide Number Placeholder 6"/>
          <p:cNvSpPr>
            <a:spLocks noGrp="1"/>
          </p:cNvSpPr>
          <p:nvPr>
            <p:ph type="sldNum" sz="quarter" idx="5"/>
          </p:nvPr>
        </p:nvSpPr>
        <p:spPr>
          <a:xfrm>
            <a:off x="3979930" y="8845046"/>
            <a:ext cx="3044719" cy="467230"/>
          </a:xfrm>
          <a:prstGeom prst="rect">
            <a:avLst/>
          </a:prstGeom>
        </p:spPr>
        <p:txBody>
          <a:bodyPr vert="horz" lIns="93360" tIns="46680" rIns="93360" bIns="46680" rtlCol="0" anchor="b"/>
          <a:lstStyle>
            <a:lvl1pPr algn="r">
              <a:defRPr sz="1200"/>
            </a:lvl1pPr>
          </a:lstStyle>
          <a:p>
            <a:fld id="{BBE6D096-49F2-4337-A57F-2BC0791BC384}" type="slidenum">
              <a:rPr lang="en-US" smtClean="0"/>
              <a:t>‹#›</a:t>
            </a:fld>
            <a:endParaRPr lang="en-US"/>
          </a:p>
        </p:txBody>
      </p:sp>
    </p:spTree>
    <p:extLst>
      <p:ext uri="{BB962C8B-B14F-4D97-AF65-F5344CB8AC3E}">
        <p14:creationId xmlns:p14="http://schemas.microsoft.com/office/powerpoint/2010/main" val="3577855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dc.gov/diabetes/home/index.html"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doi.org/10.2337/dci18-0007" TargetMode="External"/><Relationship Id="rId4" Type="http://schemas.openxmlformats.org/officeDocument/2006/relationships/hyperlink" Target="https://www.heart.org/en/about-us/heart-and-stroke-association-statistic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amapreventdiabetes.org/sites/default/files/uploaded-files/amapreventdiabetes%20Evidence%20Brief.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4CE348-19EA-5F44-9EDE-1FA007B92995}" type="slidenum">
              <a:rPr lang="en-US" smtClean="0"/>
              <a:t>1</a:t>
            </a:fld>
            <a:endParaRPr lang="en-US"/>
          </a:p>
        </p:txBody>
      </p:sp>
    </p:spTree>
    <p:extLst>
      <p:ext uri="{BB962C8B-B14F-4D97-AF65-F5344CB8AC3E}">
        <p14:creationId xmlns:p14="http://schemas.microsoft.com/office/powerpoint/2010/main" val="703194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E6D096-49F2-4337-A57F-2BC0791BC384}" type="slidenum">
              <a:rPr lang="en-US" smtClean="0"/>
              <a:t>14</a:t>
            </a:fld>
            <a:endParaRPr lang="en-US"/>
          </a:p>
        </p:txBody>
      </p:sp>
    </p:spTree>
    <p:extLst>
      <p:ext uri="{BB962C8B-B14F-4D97-AF65-F5344CB8AC3E}">
        <p14:creationId xmlns:p14="http://schemas.microsoft.com/office/powerpoint/2010/main" val="1873301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4CE348-19EA-5F44-9EDE-1FA007B92995}" type="slidenum">
              <a:rPr lang="en-US" smtClean="0"/>
              <a:t>2</a:t>
            </a:fld>
            <a:endParaRPr lang="en-US"/>
          </a:p>
        </p:txBody>
      </p:sp>
    </p:spTree>
    <p:extLst>
      <p:ext uri="{BB962C8B-B14F-4D97-AF65-F5344CB8AC3E}">
        <p14:creationId xmlns:p14="http://schemas.microsoft.com/office/powerpoint/2010/main" val="1755553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*Suggested resources for statistics:</a:t>
            </a:r>
          </a:p>
          <a:p>
            <a:r>
              <a:rPr lang="en-US" dirty="0"/>
              <a:t> </a:t>
            </a:r>
          </a:p>
          <a:p>
            <a:pPr marL="291751" indent="-291751" defTabSz="933602">
              <a:buFontTx/>
              <a:buChar char="-"/>
              <a:defRPr/>
            </a:pPr>
            <a:r>
              <a:rPr lang="en-US" dirty="0"/>
              <a:t>If you do not have access to this data on your patients via an internal data warehouse, visit your state or local health department website for community data.  </a:t>
            </a:r>
          </a:p>
          <a:p>
            <a:pPr marL="291751" indent="-291751">
              <a:buFontTx/>
              <a:buChar char="-"/>
            </a:pPr>
            <a:endParaRPr lang="en-US" dirty="0"/>
          </a:p>
          <a:p>
            <a:pPr marL="291751" indent="-291751">
              <a:buFontTx/>
              <a:buChar char="-"/>
            </a:pPr>
            <a:r>
              <a:rPr lang="en-US" dirty="0"/>
              <a:t>The Centers for Disease Control and Prevention Division of Diabetes Translation (</a:t>
            </a:r>
            <a:r>
              <a:rPr lang="en-US" dirty="0">
                <a:hlinkClick r:id="rId3"/>
              </a:rPr>
              <a:t>https://www.cdc.gov/diabetes/home/index.html</a:t>
            </a:r>
            <a:r>
              <a:rPr lang="en-US" dirty="0"/>
              <a:t>) maintains national, state and county level data on diabetes in the US</a:t>
            </a:r>
          </a:p>
          <a:p>
            <a:endParaRPr lang="en-US" dirty="0"/>
          </a:p>
          <a:p>
            <a:pPr marL="291751" indent="-291751">
              <a:buFontTx/>
              <a:buChar char="-"/>
            </a:pPr>
            <a:r>
              <a:rPr lang="en-US" dirty="0"/>
              <a:t>The American Heart Association, in conjunction with the Centers for Disease Control and Prevention, National Institutes of Health and other government agencies compiles and publishes yearly up-to-date statistics on heart disease, stroke and other vascular diseases, including diabetes (</a:t>
            </a:r>
            <a:r>
              <a:rPr lang="en-US" dirty="0">
                <a:hlinkClick r:id="rId4"/>
              </a:rPr>
              <a:t>https://www.heart.org/en/about-us/heart-and-stroke-association-statistics</a:t>
            </a:r>
            <a:r>
              <a:rPr lang="en-US" dirty="0"/>
              <a:t>)</a:t>
            </a:r>
          </a:p>
          <a:p>
            <a:pPr marL="291751" indent="-291751">
              <a:buFontTx/>
              <a:buChar char="-"/>
            </a:pPr>
            <a:endParaRPr lang="en-US" dirty="0"/>
          </a:p>
          <a:p>
            <a:pPr marL="291751" marR="0" lvl="0" indent="-291751" algn="l" defTabSz="914400" rtl="0" eaLnBrk="1" fontAlgn="auto" latinLnBrk="0" hangingPunct="1">
              <a:lnSpc>
                <a:spcPct val="100000"/>
              </a:lnSpc>
              <a:spcBef>
                <a:spcPts val="0"/>
              </a:spcBef>
              <a:spcAft>
                <a:spcPts val="0"/>
              </a:spcAft>
              <a:buClrTx/>
              <a:buSzTx/>
              <a:buFontTx/>
              <a:buChar char="-"/>
              <a:tabLst/>
              <a:defRPr/>
            </a:pPr>
            <a:r>
              <a:rPr lang="en-US" sz="1200" dirty="0"/>
              <a:t>Cost statistics related to diabetes can be obtained from the American Diabetes Association. Economic Costs of Diabetes in the US in 2017. </a:t>
            </a:r>
            <a:r>
              <a:rPr lang="en-US" sz="1200" i="1" dirty="0"/>
              <a:t>Diabetes Care</a:t>
            </a:r>
            <a:r>
              <a:rPr lang="en-US" sz="1200" dirty="0"/>
              <a:t>. 2018; 41(5): 917-928. </a:t>
            </a:r>
            <a:r>
              <a:rPr lang="en-US" sz="1200" dirty="0">
                <a:hlinkClick r:id="rId5"/>
              </a:rPr>
              <a:t>https://doi.org/10.2337/dci18-0007</a:t>
            </a:r>
            <a:endParaRPr lang="en-US" sz="1200" dirty="0"/>
          </a:p>
          <a:p>
            <a:endParaRPr lang="en-US" dirty="0"/>
          </a:p>
        </p:txBody>
      </p:sp>
      <p:sp>
        <p:nvSpPr>
          <p:cNvPr id="4" name="Slide Number Placeholder 3"/>
          <p:cNvSpPr>
            <a:spLocks noGrp="1"/>
          </p:cNvSpPr>
          <p:nvPr>
            <p:ph type="sldNum" sz="quarter" idx="5"/>
          </p:nvPr>
        </p:nvSpPr>
        <p:spPr/>
        <p:txBody>
          <a:bodyPr/>
          <a:lstStyle/>
          <a:p>
            <a:fld id="{BBE6D096-49F2-4337-A57F-2BC0791BC384}" type="slidenum">
              <a:rPr lang="en-US" smtClean="0"/>
              <a:t>4</a:t>
            </a:fld>
            <a:endParaRPr lang="en-US"/>
          </a:p>
        </p:txBody>
      </p:sp>
    </p:spTree>
    <p:extLst>
      <p:ext uri="{BB962C8B-B14F-4D97-AF65-F5344CB8AC3E}">
        <p14:creationId xmlns:p14="http://schemas.microsoft.com/office/powerpoint/2010/main" val="3293241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466801">
              <a:defRPr/>
            </a:pPr>
            <a:r>
              <a:rPr lang="en-US" dirty="0"/>
              <a:t>*Examples:</a:t>
            </a:r>
          </a:p>
          <a:p>
            <a:pPr marL="171450" lvl="1" indent="-171450" defTabSz="466801">
              <a:buFont typeface="Arial" panose="020B0604020202020204" pitchFamily="34" charset="0"/>
              <a:buChar char="•"/>
              <a:defRPr/>
            </a:pPr>
            <a:r>
              <a:rPr lang="en-US" dirty="0"/>
              <a:t>Number of people diagnosed with prediabetes, and what percentage of the population that is</a:t>
            </a:r>
          </a:p>
          <a:p>
            <a:pPr marL="171450" lvl="1" indent="-171450" defTabSz="466801">
              <a:buFont typeface="Arial" panose="020B0604020202020204" pitchFamily="34" charset="0"/>
              <a:buChar char="•"/>
              <a:defRPr/>
            </a:pPr>
            <a:r>
              <a:rPr lang="en-US" dirty="0"/>
              <a:t>Estimate of those with prediabetes who are not diagnosed and unaware</a:t>
            </a:r>
          </a:p>
          <a:p>
            <a:pPr marL="171450" marR="0" lvl="1" indent="-171450" algn="l" defTabSz="46680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chemeClr val="tx1"/>
                </a:solidFill>
                <a:latin typeface="Arial" panose="020B0604020202020204" pitchFamily="34" charset="0"/>
                <a:ea typeface="Arial"/>
                <a:cs typeface="Arial" panose="020B0604020202020204" pitchFamily="34" charset="0"/>
              </a:rPr>
              <a:t>Any ongoing diabetes prevention activities within your health care organization</a:t>
            </a:r>
            <a:r>
              <a:rPr lang="en-US" sz="1200" dirty="0">
                <a:solidFill>
                  <a:schemeClr val="tx1"/>
                </a:solidFill>
                <a:latin typeface="Arial" panose="020B0604020202020204" pitchFamily="34" charset="0"/>
                <a:ea typeface="Arial"/>
                <a:cs typeface="Arial" panose="020B0604020202020204" pitchFamily="34" charset="0"/>
              </a:rPr>
              <a:t> </a:t>
            </a:r>
            <a:endParaRPr lang="en-US" sz="1200" b="0" i="0" u="none" strike="noStrike" dirty="0">
              <a:solidFill>
                <a:schemeClr val="tx1"/>
              </a:solidFill>
              <a:latin typeface="Arial" panose="020B0604020202020204" pitchFamily="34" charset="0"/>
              <a:ea typeface="Arial"/>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BBE6D096-49F2-4337-A57F-2BC0791BC384}" type="slidenum">
              <a:rPr lang="en-US" smtClean="0"/>
              <a:t>5</a:t>
            </a:fld>
            <a:endParaRPr lang="en-US"/>
          </a:p>
        </p:txBody>
      </p:sp>
    </p:spTree>
    <p:extLst>
      <p:ext uri="{BB962C8B-B14F-4D97-AF65-F5344CB8AC3E}">
        <p14:creationId xmlns:p14="http://schemas.microsoft.com/office/powerpoint/2010/main" val="3392871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AMA Evidence Brief (link below) summarizes a sampling of studies conducted on the National Diabetes Prevention Program lifestyle change program over the past 20 years. Feel free to adjust the points on this slide or add key results from additional studies. </a:t>
            </a:r>
          </a:p>
          <a:p>
            <a:r>
              <a:rPr lang="en-US" dirty="0">
                <a:hlinkClick r:id="rId3"/>
              </a:rPr>
              <a:t>https://amapreventdiabetes.org/sites/default/files/uploaded-files/amapreventdiabetes%20Evidence%20Brief.pdf</a:t>
            </a:r>
            <a:endParaRPr lang="en-US" dirty="0"/>
          </a:p>
          <a:p>
            <a:endParaRPr lang="en-US" dirty="0"/>
          </a:p>
        </p:txBody>
      </p:sp>
      <p:sp>
        <p:nvSpPr>
          <p:cNvPr id="4" name="Slide Number Placeholder 3"/>
          <p:cNvSpPr>
            <a:spLocks noGrp="1"/>
          </p:cNvSpPr>
          <p:nvPr>
            <p:ph type="sldNum" sz="quarter" idx="5"/>
          </p:nvPr>
        </p:nvSpPr>
        <p:spPr/>
        <p:txBody>
          <a:bodyPr/>
          <a:lstStyle/>
          <a:p>
            <a:fld id="{BBE6D096-49F2-4337-A57F-2BC0791BC384}" type="slidenum">
              <a:rPr lang="en-US" smtClean="0"/>
              <a:t>9</a:t>
            </a:fld>
            <a:endParaRPr lang="en-US"/>
          </a:p>
        </p:txBody>
      </p:sp>
    </p:spTree>
    <p:extLst>
      <p:ext uri="{BB962C8B-B14F-4D97-AF65-F5344CB8AC3E}">
        <p14:creationId xmlns:p14="http://schemas.microsoft.com/office/powerpoint/2010/main" val="2869689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602">
              <a:defRPr/>
            </a:pPr>
            <a:endParaRPr lang="en-US" dirty="0"/>
          </a:p>
        </p:txBody>
      </p:sp>
      <p:sp>
        <p:nvSpPr>
          <p:cNvPr id="4" name="Slide Number Placeholder 3"/>
          <p:cNvSpPr>
            <a:spLocks noGrp="1"/>
          </p:cNvSpPr>
          <p:nvPr>
            <p:ph type="sldNum" sz="quarter" idx="10"/>
          </p:nvPr>
        </p:nvSpPr>
        <p:spPr/>
        <p:txBody>
          <a:bodyPr/>
          <a:lstStyle/>
          <a:p>
            <a:fld id="{7A4CE348-19EA-5F44-9EDE-1FA007B92995}" type="slidenum">
              <a:rPr lang="en-US" smtClean="0"/>
              <a:t>10</a:t>
            </a:fld>
            <a:endParaRPr lang="en-US"/>
          </a:p>
        </p:txBody>
      </p:sp>
    </p:spTree>
    <p:extLst>
      <p:ext uri="{BB962C8B-B14F-4D97-AF65-F5344CB8AC3E}">
        <p14:creationId xmlns:p14="http://schemas.microsoft.com/office/powerpoint/2010/main" val="995244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633E5F-3683-0140-832F-D6B972C1BC5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0011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this slide to outline your proposal. The red text reflects specific details you may want to address. You may not know all these details, as of yet, and that is fine!  Insert the information you can, or provide a vision of how you anticipate that the program will work for your organization.  </a:t>
            </a:r>
          </a:p>
          <a:p>
            <a:endParaRPr lang="en-US" dirty="0"/>
          </a:p>
        </p:txBody>
      </p:sp>
      <p:sp>
        <p:nvSpPr>
          <p:cNvPr id="4" name="Slide Number Placeholder 3"/>
          <p:cNvSpPr>
            <a:spLocks noGrp="1"/>
          </p:cNvSpPr>
          <p:nvPr>
            <p:ph type="sldNum" sz="quarter" idx="5"/>
          </p:nvPr>
        </p:nvSpPr>
        <p:spPr/>
        <p:txBody>
          <a:bodyPr/>
          <a:lstStyle/>
          <a:p>
            <a:fld id="{BBE6D096-49F2-4337-A57F-2BC0791BC384}" type="slidenum">
              <a:rPr lang="en-US" smtClean="0"/>
              <a:t>12</a:t>
            </a:fld>
            <a:endParaRPr lang="en-US"/>
          </a:p>
        </p:txBody>
      </p:sp>
    </p:spTree>
    <p:extLst>
      <p:ext uri="{BB962C8B-B14F-4D97-AF65-F5344CB8AC3E}">
        <p14:creationId xmlns:p14="http://schemas.microsoft.com/office/powerpoint/2010/main" val="3391884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this slide to outline your proposal. The red text reflects specific details you may want to address. You may not know all these details, as of yet, and that is fine!  Insert the information you can, or provide a vision of how you anticipate that the program will work for your organization.  </a:t>
            </a:r>
          </a:p>
          <a:p>
            <a:endParaRPr lang="en-US" dirty="0"/>
          </a:p>
        </p:txBody>
      </p:sp>
      <p:sp>
        <p:nvSpPr>
          <p:cNvPr id="4" name="Slide Number Placeholder 3"/>
          <p:cNvSpPr>
            <a:spLocks noGrp="1"/>
          </p:cNvSpPr>
          <p:nvPr>
            <p:ph type="sldNum" sz="quarter" idx="5"/>
          </p:nvPr>
        </p:nvSpPr>
        <p:spPr/>
        <p:txBody>
          <a:bodyPr/>
          <a:lstStyle/>
          <a:p>
            <a:fld id="{BBE6D096-49F2-4337-A57F-2BC0791BC384}" type="slidenum">
              <a:rPr lang="en-US" smtClean="0"/>
              <a:t>13</a:t>
            </a:fld>
            <a:endParaRPr lang="en-US"/>
          </a:p>
        </p:txBody>
      </p:sp>
    </p:spTree>
    <p:extLst>
      <p:ext uri="{BB962C8B-B14F-4D97-AF65-F5344CB8AC3E}">
        <p14:creationId xmlns:p14="http://schemas.microsoft.com/office/powerpoint/2010/main" val="3540089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1A3C2-EA14-4DE9-BE32-140EEC2941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7E55F5-87CC-4C05-8C87-97500AA5D1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737611-BC21-42F2-92DB-1F467737E55F}"/>
              </a:ext>
            </a:extLst>
          </p:cNvPr>
          <p:cNvSpPr>
            <a:spLocks noGrp="1"/>
          </p:cNvSpPr>
          <p:nvPr>
            <p:ph type="dt" sz="half" idx="10"/>
          </p:nvPr>
        </p:nvSpPr>
        <p:spPr/>
        <p:txBody>
          <a:bodyPr/>
          <a:lstStyle/>
          <a:p>
            <a:fld id="{EFA4059A-D190-4547-9D18-A1AD51961A7A}" type="datetimeFigureOut">
              <a:rPr lang="en-US" smtClean="0"/>
              <a:t>4/3/2020</a:t>
            </a:fld>
            <a:endParaRPr lang="en-US"/>
          </a:p>
        </p:txBody>
      </p:sp>
      <p:sp>
        <p:nvSpPr>
          <p:cNvPr id="5" name="Footer Placeholder 4">
            <a:extLst>
              <a:ext uri="{FF2B5EF4-FFF2-40B4-BE49-F238E27FC236}">
                <a16:creationId xmlns:a16="http://schemas.microsoft.com/office/drawing/2014/main" id="{C6255843-7794-42DF-8163-5E220E4FDC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859AE7-2D8C-4739-B533-E7C697632513}"/>
              </a:ext>
            </a:extLst>
          </p:cNvPr>
          <p:cNvSpPr>
            <a:spLocks noGrp="1"/>
          </p:cNvSpPr>
          <p:nvPr>
            <p:ph type="sldNum" sz="quarter" idx="12"/>
          </p:nvPr>
        </p:nvSpPr>
        <p:spPr/>
        <p:txBody>
          <a:bodyPr/>
          <a:lstStyle/>
          <a:p>
            <a:fld id="{A16F8DF8-7565-480E-9F34-C0128F04AB23}" type="slidenum">
              <a:rPr lang="en-US" smtClean="0"/>
              <a:t>‹#›</a:t>
            </a:fld>
            <a:endParaRPr lang="en-US"/>
          </a:p>
        </p:txBody>
      </p:sp>
    </p:spTree>
    <p:extLst>
      <p:ext uri="{BB962C8B-B14F-4D97-AF65-F5344CB8AC3E}">
        <p14:creationId xmlns:p14="http://schemas.microsoft.com/office/powerpoint/2010/main" val="735254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873287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911933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Footer Placeholder 4"/>
          <p:cNvSpPr>
            <a:spLocks noGrp="1"/>
          </p:cNvSpPr>
          <p:nvPr>
            <p:ph type="ftr" sz="quarter" idx="11"/>
          </p:nvPr>
        </p:nvSpPr>
        <p:spPr>
          <a:xfrm>
            <a:off x="4038600" y="6356350"/>
            <a:ext cx="4114800" cy="365125"/>
          </a:xfrm>
        </p:spPr>
        <p:txBody>
          <a:bodyPr/>
          <a:lstStyle/>
          <a:p>
            <a:endParaRPr lang="en-US" dirty="0"/>
          </a:p>
        </p:txBody>
      </p:sp>
    </p:spTree>
    <p:extLst>
      <p:ext uri="{BB962C8B-B14F-4D97-AF65-F5344CB8AC3E}">
        <p14:creationId xmlns:p14="http://schemas.microsoft.com/office/powerpoint/2010/main" val="32572039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4_Title Only">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1788462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8442-CEB1-4EC4-8694-2A7ED3FEE6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E6540F-EB07-4BD3-BE93-90FCFB4CDFE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A9C1A-7D7A-4A21-AAE6-FBD7A2DEFD5C}"/>
              </a:ext>
            </a:extLst>
          </p:cNvPr>
          <p:cNvSpPr>
            <a:spLocks noGrp="1"/>
          </p:cNvSpPr>
          <p:nvPr>
            <p:ph type="dt" sz="half" idx="10"/>
          </p:nvPr>
        </p:nvSpPr>
        <p:spPr/>
        <p:txBody>
          <a:bodyPr/>
          <a:lstStyle/>
          <a:p>
            <a:fld id="{EFA4059A-D190-4547-9D18-A1AD51961A7A}" type="datetimeFigureOut">
              <a:rPr lang="en-US" smtClean="0"/>
              <a:t>4/3/2020</a:t>
            </a:fld>
            <a:endParaRPr lang="en-US"/>
          </a:p>
        </p:txBody>
      </p:sp>
      <p:sp>
        <p:nvSpPr>
          <p:cNvPr id="5" name="Footer Placeholder 4">
            <a:extLst>
              <a:ext uri="{FF2B5EF4-FFF2-40B4-BE49-F238E27FC236}">
                <a16:creationId xmlns:a16="http://schemas.microsoft.com/office/drawing/2014/main" id="{EDBCAD15-6DBD-4C80-97F3-4462491A15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B84B0A-C0B1-4076-A21C-3F636BDDEC06}"/>
              </a:ext>
            </a:extLst>
          </p:cNvPr>
          <p:cNvSpPr>
            <a:spLocks noGrp="1"/>
          </p:cNvSpPr>
          <p:nvPr>
            <p:ph type="sldNum" sz="quarter" idx="12"/>
          </p:nvPr>
        </p:nvSpPr>
        <p:spPr/>
        <p:txBody>
          <a:bodyPr/>
          <a:lstStyle/>
          <a:p>
            <a:fld id="{A16F8DF8-7565-480E-9F34-C0128F04AB23}" type="slidenum">
              <a:rPr lang="en-US" smtClean="0"/>
              <a:t>‹#›</a:t>
            </a:fld>
            <a:endParaRPr lang="en-US"/>
          </a:p>
        </p:txBody>
      </p:sp>
    </p:spTree>
    <p:extLst>
      <p:ext uri="{BB962C8B-B14F-4D97-AF65-F5344CB8AC3E}">
        <p14:creationId xmlns:p14="http://schemas.microsoft.com/office/powerpoint/2010/main" val="751209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6A9A6-4A34-4CB5-967E-C61540E34B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7D4B6A-B5BC-4A55-8B0F-F1568F3B75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A719483-B9A6-4EFD-ACFA-D77BE43959A5}"/>
              </a:ext>
            </a:extLst>
          </p:cNvPr>
          <p:cNvSpPr>
            <a:spLocks noGrp="1"/>
          </p:cNvSpPr>
          <p:nvPr>
            <p:ph type="dt" sz="half" idx="10"/>
          </p:nvPr>
        </p:nvSpPr>
        <p:spPr/>
        <p:txBody>
          <a:bodyPr/>
          <a:lstStyle/>
          <a:p>
            <a:fld id="{EFA4059A-D190-4547-9D18-A1AD51961A7A}" type="datetimeFigureOut">
              <a:rPr lang="en-US" smtClean="0"/>
              <a:t>4/3/2020</a:t>
            </a:fld>
            <a:endParaRPr lang="en-US"/>
          </a:p>
        </p:txBody>
      </p:sp>
      <p:sp>
        <p:nvSpPr>
          <p:cNvPr id="5" name="Footer Placeholder 4">
            <a:extLst>
              <a:ext uri="{FF2B5EF4-FFF2-40B4-BE49-F238E27FC236}">
                <a16:creationId xmlns:a16="http://schemas.microsoft.com/office/drawing/2014/main" id="{4610C92D-BB49-4C00-A917-950DEEAE09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0E20A3-13CE-44DB-B4E7-A733151E4F06}"/>
              </a:ext>
            </a:extLst>
          </p:cNvPr>
          <p:cNvSpPr>
            <a:spLocks noGrp="1"/>
          </p:cNvSpPr>
          <p:nvPr>
            <p:ph type="sldNum" sz="quarter" idx="12"/>
          </p:nvPr>
        </p:nvSpPr>
        <p:spPr/>
        <p:txBody>
          <a:bodyPr/>
          <a:lstStyle/>
          <a:p>
            <a:fld id="{A16F8DF8-7565-480E-9F34-C0128F04AB23}" type="slidenum">
              <a:rPr lang="en-US" smtClean="0"/>
              <a:t>‹#›</a:t>
            </a:fld>
            <a:endParaRPr lang="en-US"/>
          </a:p>
        </p:txBody>
      </p:sp>
    </p:spTree>
    <p:extLst>
      <p:ext uri="{BB962C8B-B14F-4D97-AF65-F5344CB8AC3E}">
        <p14:creationId xmlns:p14="http://schemas.microsoft.com/office/powerpoint/2010/main" val="438013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5A1AB-AB2F-4ED4-AA7D-9CAFFDC33E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9893C8-EE41-4DEF-9AE9-E8A5295FBB5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3EF735-B309-4855-BEE3-6C9E22B1E5D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4C5D6E-115F-4AA2-825F-788DF0B8AC05}"/>
              </a:ext>
            </a:extLst>
          </p:cNvPr>
          <p:cNvSpPr>
            <a:spLocks noGrp="1"/>
          </p:cNvSpPr>
          <p:nvPr>
            <p:ph type="dt" sz="half" idx="10"/>
          </p:nvPr>
        </p:nvSpPr>
        <p:spPr/>
        <p:txBody>
          <a:bodyPr/>
          <a:lstStyle/>
          <a:p>
            <a:fld id="{EFA4059A-D190-4547-9D18-A1AD51961A7A}" type="datetimeFigureOut">
              <a:rPr lang="en-US" smtClean="0"/>
              <a:t>4/3/2020</a:t>
            </a:fld>
            <a:endParaRPr lang="en-US"/>
          </a:p>
        </p:txBody>
      </p:sp>
      <p:sp>
        <p:nvSpPr>
          <p:cNvPr id="6" name="Footer Placeholder 5">
            <a:extLst>
              <a:ext uri="{FF2B5EF4-FFF2-40B4-BE49-F238E27FC236}">
                <a16:creationId xmlns:a16="http://schemas.microsoft.com/office/drawing/2014/main" id="{51AE22C2-2056-4C3C-8D69-923A75A9D5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3A90A9-34D8-40ED-96D3-26ADF8FFB529}"/>
              </a:ext>
            </a:extLst>
          </p:cNvPr>
          <p:cNvSpPr>
            <a:spLocks noGrp="1"/>
          </p:cNvSpPr>
          <p:nvPr>
            <p:ph type="sldNum" sz="quarter" idx="12"/>
          </p:nvPr>
        </p:nvSpPr>
        <p:spPr/>
        <p:txBody>
          <a:bodyPr/>
          <a:lstStyle/>
          <a:p>
            <a:fld id="{A16F8DF8-7565-480E-9F34-C0128F04AB23}" type="slidenum">
              <a:rPr lang="en-US" smtClean="0"/>
              <a:t>‹#›</a:t>
            </a:fld>
            <a:endParaRPr lang="en-US"/>
          </a:p>
        </p:txBody>
      </p:sp>
    </p:spTree>
    <p:extLst>
      <p:ext uri="{BB962C8B-B14F-4D97-AF65-F5344CB8AC3E}">
        <p14:creationId xmlns:p14="http://schemas.microsoft.com/office/powerpoint/2010/main" val="144293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0468A-A9B4-4A94-881A-EF5120A9BD4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9892B3-8842-425A-9AC4-D9B102CED3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FED3A4E-100B-46BF-88CB-DAE1369EDF8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3E9C71-C00A-4D90-B835-BAF0443D5E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7D0F47F-D030-4FE8-A68F-365ADB2FED0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CE9B35-CC67-4BF7-B904-F55CCB869EA1}"/>
              </a:ext>
            </a:extLst>
          </p:cNvPr>
          <p:cNvSpPr>
            <a:spLocks noGrp="1"/>
          </p:cNvSpPr>
          <p:nvPr>
            <p:ph type="dt" sz="half" idx="10"/>
          </p:nvPr>
        </p:nvSpPr>
        <p:spPr/>
        <p:txBody>
          <a:bodyPr/>
          <a:lstStyle/>
          <a:p>
            <a:fld id="{EFA4059A-D190-4547-9D18-A1AD51961A7A}" type="datetimeFigureOut">
              <a:rPr lang="en-US" smtClean="0"/>
              <a:t>4/3/2020</a:t>
            </a:fld>
            <a:endParaRPr lang="en-US"/>
          </a:p>
        </p:txBody>
      </p:sp>
      <p:sp>
        <p:nvSpPr>
          <p:cNvPr id="8" name="Footer Placeholder 7">
            <a:extLst>
              <a:ext uri="{FF2B5EF4-FFF2-40B4-BE49-F238E27FC236}">
                <a16:creationId xmlns:a16="http://schemas.microsoft.com/office/drawing/2014/main" id="{BD7F625E-0C35-482F-BEE7-64960EB992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9EC579-EC8A-4AE4-AE16-32DB00A0F2BB}"/>
              </a:ext>
            </a:extLst>
          </p:cNvPr>
          <p:cNvSpPr>
            <a:spLocks noGrp="1"/>
          </p:cNvSpPr>
          <p:nvPr>
            <p:ph type="sldNum" sz="quarter" idx="12"/>
          </p:nvPr>
        </p:nvSpPr>
        <p:spPr/>
        <p:txBody>
          <a:bodyPr/>
          <a:lstStyle/>
          <a:p>
            <a:fld id="{A16F8DF8-7565-480E-9F34-C0128F04AB23}" type="slidenum">
              <a:rPr lang="en-US" smtClean="0"/>
              <a:t>‹#›</a:t>
            </a:fld>
            <a:endParaRPr lang="en-US"/>
          </a:p>
        </p:txBody>
      </p:sp>
    </p:spTree>
    <p:extLst>
      <p:ext uri="{BB962C8B-B14F-4D97-AF65-F5344CB8AC3E}">
        <p14:creationId xmlns:p14="http://schemas.microsoft.com/office/powerpoint/2010/main" val="1677397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17D97-505F-4C44-90A5-5BA7E0A1E6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FD082F-46DF-46CF-9D88-289116912BAF}"/>
              </a:ext>
            </a:extLst>
          </p:cNvPr>
          <p:cNvSpPr>
            <a:spLocks noGrp="1"/>
          </p:cNvSpPr>
          <p:nvPr>
            <p:ph type="dt" sz="half" idx="10"/>
          </p:nvPr>
        </p:nvSpPr>
        <p:spPr/>
        <p:txBody>
          <a:bodyPr/>
          <a:lstStyle/>
          <a:p>
            <a:fld id="{EFA4059A-D190-4547-9D18-A1AD51961A7A}" type="datetimeFigureOut">
              <a:rPr lang="en-US" smtClean="0"/>
              <a:t>4/3/2020</a:t>
            </a:fld>
            <a:endParaRPr lang="en-US"/>
          </a:p>
        </p:txBody>
      </p:sp>
      <p:sp>
        <p:nvSpPr>
          <p:cNvPr id="4" name="Footer Placeholder 3">
            <a:extLst>
              <a:ext uri="{FF2B5EF4-FFF2-40B4-BE49-F238E27FC236}">
                <a16:creationId xmlns:a16="http://schemas.microsoft.com/office/drawing/2014/main" id="{735D7263-3FC4-489D-8B9E-8653A3C82E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6BF09C-3CD6-4323-973C-1A01DB41E3CC}"/>
              </a:ext>
            </a:extLst>
          </p:cNvPr>
          <p:cNvSpPr>
            <a:spLocks noGrp="1"/>
          </p:cNvSpPr>
          <p:nvPr>
            <p:ph type="sldNum" sz="quarter" idx="12"/>
          </p:nvPr>
        </p:nvSpPr>
        <p:spPr/>
        <p:txBody>
          <a:bodyPr/>
          <a:lstStyle/>
          <a:p>
            <a:fld id="{A16F8DF8-7565-480E-9F34-C0128F04AB23}" type="slidenum">
              <a:rPr lang="en-US" smtClean="0"/>
              <a:t>‹#›</a:t>
            </a:fld>
            <a:endParaRPr lang="en-US"/>
          </a:p>
        </p:txBody>
      </p:sp>
    </p:spTree>
    <p:extLst>
      <p:ext uri="{BB962C8B-B14F-4D97-AF65-F5344CB8AC3E}">
        <p14:creationId xmlns:p14="http://schemas.microsoft.com/office/powerpoint/2010/main" val="3524701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077FA0-0E56-4AEB-BE81-EC01D9372E9E}"/>
              </a:ext>
            </a:extLst>
          </p:cNvPr>
          <p:cNvSpPr>
            <a:spLocks noGrp="1"/>
          </p:cNvSpPr>
          <p:nvPr>
            <p:ph type="dt" sz="half" idx="10"/>
          </p:nvPr>
        </p:nvSpPr>
        <p:spPr/>
        <p:txBody>
          <a:bodyPr/>
          <a:lstStyle/>
          <a:p>
            <a:fld id="{EFA4059A-D190-4547-9D18-A1AD51961A7A}" type="datetimeFigureOut">
              <a:rPr lang="en-US" smtClean="0"/>
              <a:t>4/3/2020</a:t>
            </a:fld>
            <a:endParaRPr lang="en-US"/>
          </a:p>
        </p:txBody>
      </p:sp>
      <p:sp>
        <p:nvSpPr>
          <p:cNvPr id="3" name="Footer Placeholder 2">
            <a:extLst>
              <a:ext uri="{FF2B5EF4-FFF2-40B4-BE49-F238E27FC236}">
                <a16:creationId xmlns:a16="http://schemas.microsoft.com/office/drawing/2014/main" id="{D78543B7-B681-450B-AD55-05226F6227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47D2AB3-CD12-4C57-8EA3-73A29FDF30D1}"/>
              </a:ext>
            </a:extLst>
          </p:cNvPr>
          <p:cNvSpPr>
            <a:spLocks noGrp="1"/>
          </p:cNvSpPr>
          <p:nvPr>
            <p:ph type="sldNum" sz="quarter" idx="12"/>
          </p:nvPr>
        </p:nvSpPr>
        <p:spPr/>
        <p:txBody>
          <a:bodyPr/>
          <a:lstStyle/>
          <a:p>
            <a:fld id="{A16F8DF8-7565-480E-9F34-C0128F04AB23}" type="slidenum">
              <a:rPr lang="en-US" smtClean="0"/>
              <a:t>‹#›</a:t>
            </a:fld>
            <a:endParaRPr lang="en-US"/>
          </a:p>
        </p:txBody>
      </p:sp>
    </p:spTree>
    <p:extLst>
      <p:ext uri="{BB962C8B-B14F-4D97-AF65-F5344CB8AC3E}">
        <p14:creationId xmlns:p14="http://schemas.microsoft.com/office/powerpoint/2010/main" val="3024961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577B5-EB3C-4987-84C0-4D28468B8F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3FF4A6-1FFF-4853-B5B7-68C9BD790A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71CA98-204A-4DC9-AA6B-0987EDDB2D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DFC4076-55B0-44CB-BD40-1B23CF29BE62}"/>
              </a:ext>
            </a:extLst>
          </p:cNvPr>
          <p:cNvSpPr>
            <a:spLocks noGrp="1"/>
          </p:cNvSpPr>
          <p:nvPr>
            <p:ph type="dt" sz="half" idx="10"/>
          </p:nvPr>
        </p:nvSpPr>
        <p:spPr/>
        <p:txBody>
          <a:bodyPr/>
          <a:lstStyle/>
          <a:p>
            <a:fld id="{EFA4059A-D190-4547-9D18-A1AD51961A7A}" type="datetimeFigureOut">
              <a:rPr lang="en-US" smtClean="0"/>
              <a:t>4/3/2020</a:t>
            </a:fld>
            <a:endParaRPr lang="en-US"/>
          </a:p>
        </p:txBody>
      </p:sp>
      <p:sp>
        <p:nvSpPr>
          <p:cNvPr id="6" name="Footer Placeholder 5">
            <a:extLst>
              <a:ext uri="{FF2B5EF4-FFF2-40B4-BE49-F238E27FC236}">
                <a16:creationId xmlns:a16="http://schemas.microsoft.com/office/drawing/2014/main" id="{C2182364-97A5-4A8F-9566-EE31B7E0BB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A27C74-FC6A-492C-91DE-52DCE5D97A2B}"/>
              </a:ext>
            </a:extLst>
          </p:cNvPr>
          <p:cNvSpPr>
            <a:spLocks noGrp="1"/>
          </p:cNvSpPr>
          <p:nvPr>
            <p:ph type="sldNum" sz="quarter" idx="12"/>
          </p:nvPr>
        </p:nvSpPr>
        <p:spPr/>
        <p:txBody>
          <a:bodyPr/>
          <a:lstStyle/>
          <a:p>
            <a:fld id="{A16F8DF8-7565-480E-9F34-C0128F04AB23}" type="slidenum">
              <a:rPr lang="en-US" smtClean="0"/>
              <a:t>‹#›</a:t>
            </a:fld>
            <a:endParaRPr lang="en-US"/>
          </a:p>
        </p:txBody>
      </p:sp>
    </p:spTree>
    <p:extLst>
      <p:ext uri="{BB962C8B-B14F-4D97-AF65-F5344CB8AC3E}">
        <p14:creationId xmlns:p14="http://schemas.microsoft.com/office/powerpoint/2010/main" val="1189745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D9245-A539-45E8-BFED-2B5A36964E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DE1330-C3CC-4BFC-AA53-44E32DF444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C903D-C34E-49F9-9A49-4A81D9BB48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81E3629-A05E-4A34-9026-8303850C0DF2}"/>
              </a:ext>
            </a:extLst>
          </p:cNvPr>
          <p:cNvSpPr>
            <a:spLocks noGrp="1"/>
          </p:cNvSpPr>
          <p:nvPr>
            <p:ph type="dt" sz="half" idx="10"/>
          </p:nvPr>
        </p:nvSpPr>
        <p:spPr/>
        <p:txBody>
          <a:bodyPr/>
          <a:lstStyle/>
          <a:p>
            <a:fld id="{EFA4059A-D190-4547-9D18-A1AD51961A7A}" type="datetimeFigureOut">
              <a:rPr lang="en-US" smtClean="0"/>
              <a:t>4/3/2020</a:t>
            </a:fld>
            <a:endParaRPr lang="en-US"/>
          </a:p>
        </p:txBody>
      </p:sp>
      <p:sp>
        <p:nvSpPr>
          <p:cNvPr id="6" name="Footer Placeholder 5">
            <a:extLst>
              <a:ext uri="{FF2B5EF4-FFF2-40B4-BE49-F238E27FC236}">
                <a16:creationId xmlns:a16="http://schemas.microsoft.com/office/drawing/2014/main" id="{33141B34-5D0A-4B15-BA3C-146FDB42AE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C6E187-EB98-49A6-83C4-79E0E812C889}"/>
              </a:ext>
            </a:extLst>
          </p:cNvPr>
          <p:cNvSpPr>
            <a:spLocks noGrp="1"/>
          </p:cNvSpPr>
          <p:nvPr>
            <p:ph type="sldNum" sz="quarter" idx="12"/>
          </p:nvPr>
        </p:nvSpPr>
        <p:spPr/>
        <p:txBody>
          <a:bodyPr/>
          <a:lstStyle/>
          <a:p>
            <a:fld id="{A16F8DF8-7565-480E-9F34-C0128F04AB23}" type="slidenum">
              <a:rPr lang="en-US" smtClean="0"/>
              <a:t>‹#›</a:t>
            </a:fld>
            <a:endParaRPr lang="en-US"/>
          </a:p>
        </p:txBody>
      </p:sp>
    </p:spTree>
    <p:extLst>
      <p:ext uri="{BB962C8B-B14F-4D97-AF65-F5344CB8AC3E}">
        <p14:creationId xmlns:p14="http://schemas.microsoft.com/office/powerpoint/2010/main" val="4088520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BCEF6D-4187-473F-A98B-6A80D0CAE7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263C1AD-63CD-41A6-B8B3-535F6DC4F3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9944BD-D2C4-4595-AF31-92769D4929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A4059A-D190-4547-9D18-A1AD51961A7A}" type="datetimeFigureOut">
              <a:rPr lang="en-US" smtClean="0"/>
              <a:t>4/3/2020</a:t>
            </a:fld>
            <a:endParaRPr lang="en-US"/>
          </a:p>
        </p:txBody>
      </p:sp>
      <p:sp>
        <p:nvSpPr>
          <p:cNvPr id="5" name="Footer Placeholder 4">
            <a:extLst>
              <a:ext uri="{FF2B5EF4-FFF2-40B4-BE49-F238E27FC236}">
                <a16:creationId xmlns:a16="http://schemas.microsoft.com/office/drawing/2014/main" id="{0347812F-E572-4046-B6EA-7EF5D38C91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AB4E42-52D2-4158-9D94-26CA2C2BCD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6F8DF8-7565-480E-9F34-C0128F04AB23}" type="slidenum">
              <a:rPr lang="en-US" smtClean="0"/>
              <a:t>‹#›</a:t>
            </a:fld>
            <a:endParaRPr lang="en-US"/>
          </a:p>
        </p:txBody>
      </p:sp>
    </p:spTree>
    <p:extLst>
      <p:ext uri="{BB962C8B-B14F-4D97-AF65-F5344CB8AC3E}">
        <p14:creationId xmlns:p14="http://schemas.microsoft.com/office/powerpoint/2010/main" val="22549509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743" r:id="rId10"/>
    <p:sldLayoutId id="2147483744" r:id="rId11"/>
    <p:sldLayoutId id="2147483745" r:id="rId12"/>
    <p:sldLayoutId id="214748374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hyperlink" Target="https://ama-roi-calculator.appspot.com/"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hyperlink" Target="mailto:https://amapreventdiabetes.org/budget-considerations-tool" TargetMode="Externa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52630" y="525280"/>
            <a:ext cx="10902094" cy="1000300"/>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1AA6DE"/>
                </a:solidFill>
                <a:latin typeface="Arial" charset="0"/>
                <a:ea typeface="Arial" charset="0"/>
                <a:cs typeface="Arial" charset="0"/>
              </a:rPr>
              <a:t>Offer the National Diabetes Prevention Program </a:t>
            </a:r>
          </a:p>
          <a:p>
            <a:r>
              <a:rPr lang="en-US" dirty="0">
                <a:solidFill>
                  <a:srgbClr val="1AA6DE"/>
                </a:solidFill>
                <a:latin typeface="Arial" charset="0"/>
                <a:ea typeface="Arial" charset="0"/>
                <a:cs typeface="Arial" charset="0"/>
              </a:rPr>
              <a:t>(National DPP) lifestyle change program to your patient population</a:t>
            </a:r>
          </a:p>
        </p:txBody>
      </p:sp>
      <p:sp>
        <p:nvSpPr>
          <p:cNvPr id="6" name="TextBox 5">
            <a:extLst>
              <a:ext uri="{FF2B5EF4-FFF2-40B4-BE49-F238E27FC236}">
                <a16:creationId xmlns:a16="http://schemas.microsoft.com/office/drawing/2014/main" id="{D9208918-E071-4BCA-B58E-0179301E1333}"/>
              </a:ext>
            </a:extLst>
          </p:cNvPr>
          <p:cNvSpPr txBox="1"/>
          <p:nvPr/>
        </p:nvSpPr>
        <p:spPr>
          <a:xfrm>
            <a:off x="1335806" y="1548783"/>
            <a:ext cx="8728363" cy="1034129"/>
          </a:xfrm>
          <a:prstGeom prst="rect">
            <a:avLst/>
          </a:prstGeom>
          <a:noFill/>
        </p:spPr>
        <p:txBody>
          <a:bodyPr wrap="square" rtlCol="0">
            <a:spAutoFit/>
          </a:bodyPr>
          <a:lstStyle/>
          <a:p>
            <a:pPr marL="0" marR="0" lvl="0" indent="0" algn="ctr" defTabSz="914400" rtl="0" eaLnBrk="1" fontAlgn="auto" latinLnBrk="0" hangingPunct="1">
              <a:lnSpc>
                <a:spcPct val="108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Arial" charset="0"/>
                <a:ea typeface="Arial" charset="0"/>
                <a:cs typeface="Arial" charset="0"/>
              </a:rPr>
              <a:t>Thank you for considering the National Diabetes Prevention Program (National DPP) lifestyle change program.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7" name="TextBox 6">
            <a:extLst>
              <a:ext uri="{FF2B5EF4-FFF2-40B4-BE49-F238E27FC236}">
                <a16:creationId xmlns:a16="http://schemas.microsoft.com/office/drawing/2014/main" id="{EC9E745C-2C3E-401C-AAF3-ED5192FF807F}"/>
              </a:ext>
            </a:extLst>
          </p:cNvPr>
          <p:cNvSpPr txBox="1"/>
          <p:nvPr/>
        </p:nvSpPr>
        <p:spPr>
          <a:xfrm>
            <a:off x="968254" y="2501623"/>
            <a:ext cx="9887940" cy="2862322"/>
          </a:xfrm>
          <a:prstGeom prst="rect">
            <a:avLst/>
          </a:prstGeom>
          <a:noFill/>
        </p:spPr>
        <p:txBody>
          <a:bodyPr wrap="square" rtlCol="0" anchor="t">
            <a:spAutoFit/>
          </a:bodyPr>
          <a:lstStyle/>
          <a:p>
            <a:r>
              <a:rPr lang="en-US" sz="2000" dirty="0">
                <a:latin typeface="Arial" charset="0"/>
                <a:ea typeface="Arial" charset="0"/>
                <a:cs typeface="Arial" charset="0"/>
              </a:rPr>
              <a:t>We understand there may be several people involved in </a:t>
            </a:r>
            <a:r>
              <a:rPr lang="en-US" sz="2000" dirty="0">
                <a:latin typeface="Arial" panose="020B0604020202020204" pitchFamily="34" charset="0"/>
                <a:cs typeface="Arial" panose="020B0604020202020204" pitchFamily="34" charset="0"/>
              </a:rPr>
              <a:t>the decision-making process. </a:t>
            </a:r>
            <a:r>
              <a:rPr lang="en-US" sz="2000" dirty="0">
                <a:solidFill>
                  <a:prstClr val="black"/>
                </a:solidFill>
                <a:latin typeface="Arial" charset="0"/>
                <a:ea typeface="Arial" charset="0"/>
                <a:cs typeface="Arial" charset="0"/>
              </a:rPr>
              <a:t>We’ve created this helpful presentation template to help facilitate communications. </a:t>
            </a:r>
            <a:r>
              <a:rPr lang="en-US" sz="2000" dirty="0">
                <a:latin typeface="Arial" charset="0"/>
                <a:ea typeface="Arial" charset="0"/>
                <a:cs typeface="Arial" charset="0"/>
              </a:rPr>
              <a:t> </a:t>
            </a:r>
          </a:p>
          <a:p>
            <a:endParaRPr lang="en-US" sz="2000" dirty="0">
              <a:latin typeface="Arial" charset="0"/>
              <a:ea typeface="Arial" charset="0"/>
              <a:cs typeface="Arial" charset="0"/>
            </a:endParaRPr>
          </a:p>
          <a:p>
            <a:r>
              <a:rPr lang="en-US" sz="2000" dirty="0">
                <a:latin typeface="Arial" charset="0"/>
                <a:ea typeface="Arial" charset="0"/>
                <a:cs typeface="Arial" charset="0"/>
              </a:rPr>
              <a:t>Please use this slide deck template to customize a presentation for your senior leaders. On the following slides, you’ll find several opportunities to tailor the business case based on your organization’s profile.</a:t>
            </a:r>
          </a:p>
          <a:p>
            <a:r>
              <a:rPr lang="en-US" sz="2000" dirty="0">
                <a:latin typeface="Arial" charset="0"/>
                <a:ea typeface="Arial" charset="0"/>
                <a:cs typeface="Arial" charset="0"/>
              </a:rPr>
              <a:t> </a:t>
            </a:r>
          </a:p>
          <a:p>
            <a:r>
              <a:rPr lang="en-US" sz="2000" dirty="0">
                <a:latin typeface="Arial" charset="0"/>
                <a:ea typeface="Arial" charset="0"/>
                <a:cs typeface="Arial" charset="0"/>
              </a:rPr>
              <a:t>Be sure to populate the </a:t>
            </a:r>
            <a:r>
              <a:rPr lang="en-US" sz="2000" dirty="0">
                <a:solidFill>
                  <a:srgbClr val="FF0000"/>
                </a:solidFill>
                <a:latin typeface="Arial" charset="0"/>
                <a:ea typeface="Arial" charset="0"/>
                <a:cs typeface="Arial" charset="0"/>
              </a:rPr>
              <a:t>red highlighted</a:t>
            </a:r>
            <a:r>
              <a:rPr lang="en-US" sz="2000" dirty="0">
                <a:solidFill>
                  <a:srgbClr val="D8117D"/>
                </a:solidFill>
                <a:latin typeface="Arial" charset="0"/>
                <a:ea typeface="Arial" charset="0"/>
                <a:cs typeface="Arial" charset="0"/>
              </a:rPr>
              <a:t> </a:t>
            </a:r>
            <a:r>
              <a:rPr lang="en-US" sz="2000" dirty="0">
                <a:latin typeface="Arial" charset="0"/>
                <a:ea typeface="Arial" charset="0"/>
                <a:cs typeface="Arial" charset="0"/>
              </a:rPr>
              <a:t>areas of the presentation with your own data.</a:t>
            </a:r>
          </a:p>
          <a:p>
            <a:endParaRPr lang="en-US" sz="2000" dirty="0">
              <a:latin typeface="Arial" charset="0"/>
              <a:ea typeface="Arial" charset="0"/>
              <a:cs typeface="Arial" charset="0"/>
            </a:endParaRPr>
          </a:p>
        </p:txBody>
      </p:sp>
      <p:sp>
        <p:nvSpPr>
          <p:cNvPr id="8" name="TextBox 7">
            <a:extLst>
              <a:ext uri="{FF2B5EF4-FFF2-40B4-BE49-F238E27FC236}">
                <a16:creationId xmlns:a16="http://schemas.microsoft.com/office/drawing/2014/main" id="{86BE8ED0-9F31-4430-B91A-AB9E79830BA6}"/>
              </a:ext>
            </a:extLst>
          </p:cNvPr>
          <p:cNvSpPr txBox="1"/>
          <p:nvPr/>
        </p:nvSpPr>
        <p:spPr>
          <a:xfrm>
            <a:off x="1335806" y="5668780"/>
            <a:ext cx="8901549"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70C0"/>
                </a:solidFill>
                <a:effectLst/>
                <a:uLnTx/>
                <a:uFillTx/>
                <a:latin typeface="Arial" charset="0"/>
                <a:ea typeface="Arial" charset="0"/>
                <a:cs typeface="Arial" charset="0"/>
              </a:rPr>
              <a:t>We wish you great success in your efforts to prevent type 2 diabetes!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9160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38695" y="1476510"/>
            <a:ext cx="5911577" cy="3939540"/>
          </a:xfrm>
          <a:prstGeom prst="rect">
            <a:avLst/>
          </a:prstGeom>
          <a:noFill/>
        </p:spPr>
        <p:txBody>
          <a:bodyPr wrap="square" rtlCol="0" anchor="t">
            <a:spAutoFit/>
          </a:bodyPr>
          <a:lstStyle/>
          <a:p>
            <a:pPr>
              <a:spcAft>
                <a:spcPts val="1200"/>
              </a:spcAft>
            </a:pPr>
            <a:r>
              <a:rPr lang="en-US" sz="2000" b="1" dirty="0">
                <a:latin typeface="Arial" panose="020B0604020202020204" pitchFamily="34" charset="0"/>
                <a:cs typeface="Arial" panose="020B0604020202020204" pitchFamily="34" charset="0"/>
              </a:rPr>
              <a:t>By offering the National DPP lifestyle change program we can help our patients lead healthier lives, and potentially mitigate medical expenditures associated with diabetes down the line.</a:t>
            </a:r>
            <a:r>
              <a:rPr lang="en-US" sz="2000" b="1" baseline="30000" dirty="0">
                <a:latin typeface="Arial" panose="020B0604020202020204" pitchFamily="34" charset="0"/>
                <a:cs typeface="Arial" panose="020B0604020202020204" pitchFamily="34" charset="0"/>
              </a:rPr>
              <a:t>1</a:t>
            </a:r>
          </a:p>
          <a:p>
            <a:pPr>
              <a:spcAft>
                <a:spcPts val="1200"/>
              </a:spcAft>
            </a:pPr>
            <a:endParaRPr lang="en-US" sz="2000" b="1" dirty="0">
              <a:solidFill>
                <a:srgbClr val="1AA6DE"/>
              </a:solidFill>
              <a:latin typeface="Arial" charset="0"/>
              <a:ea typeface="Arial" charset="0"/>
              <a:cs typeface="Arial" charset="0"/>
            </a:endParaRPr>
          </a:p>
          <a:p>
            <a:pPr>
              <a:spcAft>
                <a:spcPts val="1200"/>
              </a:spcAft>
            </a:pPr>
            <a:r>
              <a:rPr lang="en-US" sz="2000" b="1" dirty="0">
                <a:solidFill>
                  <a:srgbClr val="1AA6DE"/>
                </a:solidFill>
                <a:latin typeface="Arial" charset="0"/>
                <a:ea typeface="Arial" charset="0"/>
                <a:cs typeface="Arial" charset="0"/>
              </a:rPr>
              <a:t>Why?</a:t>
            </a:r>
            <a:endParaRPr lang="en-US" sz="2000" b="1" dirty="0">
              <a:latin typeface="Arial" charset="0"/>
              <a:ea typeface="Arial" charset="0"/>
              <a:cs typeface="Arial" charset="0"/>
            </a:endParaRPr>
          </a:p>
          <a:p>
            <a:pPr marL="342900" indent="-342900">
              <a:spcAft>
                <a:spcPts val="1200"/>
              </a:spcAft>
              <a:buFont typeface="Arial" panose="020B0604020202020204" pitchFamily="34" charset="0"/>
              <a:buChar char="•"/>
            </a:pPr>
            <a:r>
              <a:rPr lang="en-US" sz="2000" dirty="0">
                <a:latin typeface="Arial" charset="0"/>
                <a:ea typeface="Arial" charset="0"/>
                <a:cs typeface="Arial" charset="0"/>
              </a:rPr>
              <a:t>This could result in a possible savings of approximately $8,000 in medical expenditures per each participant who does not progress to type 2 diabetes.</a:t>
            </a:r>
            <a:r>
              <a:rPr lang="en-US" sz="2000" baseline="30000" dirty="0">
                <a:latin typeface="Arial" charset="0"/>
                <a:ea typeface="Arial" charset="0"/>
                <a:cs typeface="Arial" charset="0"/>
              </a:rPr>
              <a:t>1 </a:t>
            </a:r>
          </a:p>
        </p:txBody>
      </p:sp>
      <p:sp>
        <p:nvSpPr>
          <p:cNvPr id="7" name="Title 1"/>
          <p:cNvSpPr txBox="1">
            <a:spLocks/>
          </p:cNvSpPr>
          <p:nvPr/>
        </p:nvSpPr>
        <p:spPr>
          <a:xfrm>
            <a:off x="438695" y="591990"/>
            <a:ext cx="10515600" cy="83761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219170">
              <a:defRPr/>
            </a:pPr>
            <a:r>
              <a:rPr lang="en-US" sz="2800" dirty="0">
                <a:solidFill>
                  <a:srgbClr val="00B0F0"/>
                </a:solidFill>
                <a:latin typeface="Arial" panose="020B0604020202020204" pitchFamily="34" charset="0"/>
                <a:cs typeface="Arial" panose="020B0604020202020204" pitchFamily="34" charset="0"/>
              </a:rPr>
              <a:t>Reducing medical expenditures: ROI </a:t>
            </a:r>
          </a:p>
        </p:txBody>
      </p:sp>
      <p:sp>
        <p:nvSpPr>
          <p:cNvPr id="4" name="TextBox 3"/>
          <p:cNvSpPr txBox="1"/>
          <p:nvPr/>
        </p:nvSpPr>
        <p:spPr>
          <a:xfrm>
            <a:off x="6772275" y="1809122"/>
            <a:ext cx="4552405" cy="4647426"/>
          </a:xfrm>
          <a:prstGeom prst="rect">
            <a:avLst/>
          </a:prstGeom>
          <a:noFill/>
        </p:spPr>
        <p:txBody>
          <a:bodyPr wrap="square" rtlCol="0">
            <a:spAutoFit/>
          </a:bodyPr>
          <a:lstStyle/>
          <a:p>
            <a:pPr algn="ctr"/>
            <a:r>
              <a:rPr lang="en-US" sz="2000" b="1" dirty="0">
                <a:latin typeface="Arial" charset="0"/>
                <a:ea typeface="Arial" charset="0"/>
                <a:cs typeface="Arial" charset="0"/>
              </a:rPr>
              <a:t>PROJECTED MEDICAL COST SAVINGS: </a:t>
            </a:r>
          </a:p>
          <a:p>
            <a:pPr algn="ctr"/>
            <a:r>
              <a:rPr lang="en-US" sz="2000" b="1" dirty="0">
                <a:solidFill>
                  <a:srgbClr val="FF0000"/>
                </a:solidFill>
                <a:latin typeface="Arial" charset="0"/>
                <a:ea typeface="Arial" charset="0"/>
                <a:cs typeface="Arial" charset="0"/>
              </a:rPr>
              <a:t>&lt;ORGANIZATION NAME&gt;</a:t>
            </a:r>
          </a:p>
          <a:p>
            <a:pPr algn="ctr"/>
            <a:endParaRPr lang="en-US" dirty="0">
              <a:solidFill>
                <a:srgbClr val="FF0000"/>
              </a:solidFill>
              <a:latin typeface="Arial" charset="0"/>
              <a:ea typeface="Arial" charset="0"/>
              <a:cs typeface="Arial" charset="0"/>
            </a:endParaRPr>
          </a:p>
          <a:p>
            <a:pPr algn="ctr"/>
            <a:r>
              <a:rPr lang="en-US" dirty="0">
                <a:latin typeface="Arial" charset="0"/>
                <a:ea typeface="Arial" charset="0"/>
                <a:cs typeface="Arial" charset="0"/>
              </a:rPr>
              <a:t>Using the calculator at </a:t>
            </a:r>
          </a:p>
          <a:p>
            <a:pPr algn="ctr"/>
            <a:r>
              <a:rPr lang="en-US" u="sng" dirty="0">
                <a:solidFill>
                  <a:srgbClr val="1AA6DE"/>
                </a:solidFill>
                <a:latin typeface="Arial" charset="0"/>
                <a:ea typeface="Arial" charset="0"/>
                <a:cs typeface="Arial" charset="0"/>
                <a:hlinkClick r:id="rId3">
                  <a:extLst>
                    <a:ext uri="{A12FA001-AC4F-418D-AE19-62706E023703}">
                      <ahyp:hlinkClr xmlns:ahyp="http://schemas.microsoft.com/office/drawing/2018/hyperlinkcolor" val="tx"/>
                    </a:ext>
                  </a:extLst>
                </a:hlinkClick>
              </a:rPr>
              <a:t>ama-roi-calculator.appspot.com/</a:t>
            </a:r>
            <a:r>
              <a:rPr lang="en-US" dirty="0">
                <a:solidFill>
                  <a:srgbClr val="1AA6DE"/>
                </a:solidFill>
                <a:latin typeface="Arial" charset="0"/>
                <a:ea typeface="Arial" charset="0"/>
                <a:cs typeface="Arial" charset="0"/>
              </a:rPr>
              <a:t>, </a:t>
            </a:r>
          </a:p>
          <a:p>
            <a:pPr algn="ctr"/>
            <a:r>
              <a:rPr lang="en-US" dirty="0">
                <a:latin typeface="Arial" charset="0"/>
                <a:ea typeface="Arial" charset="0"/>
                <a:cs typeface="Arial" charset="0"/>
              </a:rPr>
              <a:t>we have projected a potential savings of:</a:t>
            </a:r>
          </a:p>
          <a:p>
            <a:pPr algn="ctr"/>
            <a:r>
              <a:rPr lang="en-US" dirty="0">
                <a:latin typeface="Arial" charset="0"/>
                <a:ea typeface="Arial" charset="0"/>
                <a:cs typeface="Arial" charset="0"/>
              </a:rPr>
              <a:t>$</a:t>
            </a:r>
            <a:r>
              <a:rPr lang="en-US" b="1" dirty="0">
                <a:solidFill>
                  <a:srgbClr val="FF0000"/>
                </a:solidFill>
                <a:latin typeface="Arial" charset="0"/>
                <a:ea typeface="Arial" charset="0"/>
                <a:cs typeface="Arial" charset="0"/>
              </a:rPr>
              <a:t>XXXX</a:t>
            </a:r>
            <a:r>
              <a:rPr lang="en-US" dirty="0">
                <a:solidFill>
                  <a:srgbClr val="333333"/>
                </a:solidFill>
                <a:latin typeface="Arial" charset="0"/>
                <a:ea typeface="Arial" charset="0"/>
                <a:cs typeface="Arial" charset="0"/>
              </a:rPr>
              <a:t> </a:t>
            </a:r>
            <a:r>
              <a:rPr lang="en-US" dirty="0">
                <a:latin typeface="Arial" charset="0"/>
                <a:ea typeface="Arial" charset="0"/>
                <a:cs typeface="Arial" charset="0"/>
              </a:rPr>
              <a:t>over 3 years</a:t>
            </a:r>
          </a:p>
          <a:p>
            <a:pPr algn="ctr"/>
            <a:endParaRPr lang="en-US" dirty="0">
              <a:latin typeface="Arial" charset="0"/>
              <a:ea typeface="Arial" charset="0"/>
              <a:cs typeface="Arial" charset="0"/>
            </a:endParaRPr>
          </a:p>
          <a:p>
            <a:pPr algn="ctr"/>
            <a:r>
              <a:rPr lang="en-US" dirty="0">
                <a:latin typeface="Arial" charset="0"/>
                <a:ea typeface="Arial" charset="0"/>
                <a:cs typeface="Arial" charset="0"/>
              </a:rPr>
              <a:t>Projections based on </a:t>
            </a:r>
            <a:r>
              <a:rPr lang="en-US" b="1" dirty="0">
                <a:solidFill>
                  <a:srgbClr val="FF0000"/>
                </a:solidFill>
                <a:latin typeface="Arial" charset="0"/>
                <a:ea typeface="Arial" charset="0"/>
                <a:cs typeface="Arial" charset="0"/>
              </a:rPr>
              <a:t>XX</a:t>
            </a:r>
            <a:r>
              <a:rPr lang="en-US" dirty="0">
                <a:solidFill>
                  <a:srgbClr val="333333"/>
                </a:solidFill>
                <a:latin typeface="Arial" charset="0"/>
                <a:ea typeface="Arial" charset="0"/>
                <a:cs typeface="Arial" charset="0"/>
              </a:rPr>
              <a:t> </a:t>
            </a:r>
            <a:r>
              <a:rPr lang="en-US" dirty="0">
                <a:latin typeface="Arial" charset="0"/>
                <a:ea typeface="Arial" charset="0"/>
                <a:cs typeface="Arial" charset="0"/>
              </a:rPr>
              <a:t>patients.</a:t>
            </a:r>
          </a:p>
          <a:p>
            <a:pPr algn="ctr"/>
            <a:endParaRPr lang="en-US" sz="2000" dirty="0">
              <a:latin typeface="Arial" charset="0"/>
              <a:ea typeface="Arial" charset="0"/>
              <a:cs typeface="Arial" charset="0"/>
            </a:endParaRPr>
          </a:p>
          <a:p>
            <a:pPr algn="ctr">
              <a:spcAft>
                <a:spcPts val="1200"/>
              </a:spcAft>
            </a:pPr>
            <a:r>
              <a:rPr lang="en-US" sz="1400" i="1" dirty="0">
                <a:solidFill>
                  <a:srgbClr val="333333"/>
                </a:solidFill>
                <a:latin typeface="Arial" charset="0"/>
                <a:ea typeface="Arial" charset="0"/>
                <a:cs typeface="Arial" charset="0"/>
              </a:rPr>
              <a:t>Individual results vary depending on the cost of program participation, the prevalence of prediabetes, the enrollment rate and the completion rate. The above results were calculated based on common ranges. </a:t>
            </a:r>
            <a:endParaRPr lang="en-US" sz="1400" dirty="0">
              <a:solidFill>
                <a:srgbClr val="333333"/>
              </a:solidFill>
              <a:latin typeface="Arial" charset="0"/>
              <a:ea typeface="Arial" charset="0"/>
              <a:cs typeface="Arial" charset="0"/>
            </a:endParaRPr>
          </a:p>
          <a:p>
            <a:pPr>
              <a:spcAft>
                <a:spcPts val="1200"/>
              </a:spcAft>
            </a:pPr>
            <a:endParaRPr lang="en-US" sz="2400" dirty="0">
              <a:solidFill>
                <a:srgbClr val="333333"/>
              </a:solidFill>
              <a:latin typeface="Arial" charset="0"/>
              <a:ea typeface="Arial" charset="0"/>
              <a:cs typeface="Arial" charset="0"/>
            </a:endParaRPr>
          </a:p>
        </p:txBody>
      </p:sp>
      <p:sp>
        <p:nvSpPr>
          <p:cNvPr id="8" name="Rectangle 7"/>
          <p:cNvSpPr/>
          <p:nvPr/>
        </p:nvSpPr>
        <p:spPr>
          <a:xfrm>
            <a:off x="6629400" y="1476510"/>
            <a:ext cx="4838156" cy="4715625"/>
          </a:xfrm>
          <a:prstGeom prst="rect">
            <a:avLst/>
          </a:prstGeom>
          <a:noFill/>
          <a:ln w="19050">
            <a:solidFill>
              <a:srgbClr val="1AA6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30A66F7-D792-4315-B166-87B707CA698C}"/>
              </a:ext>
            </a:extLst>
          </p:cNvPr>
          <p:cNvSpPr/>
          <p:nvPr/>
        </p:nvSpPr>
        <p:spPr>
          <a:xfrm>
            <a:off x="549731" y="6239040"/>
            <a:ext cx="9375507" cy="307777"/>
          </a:xfrm>
          <a:prstGeom prst="rect">
            <a:avLst/>
          </a:prstGeom>
        </p:spPr>
        <p:txBody>
          <a:bodyPr wrap="square">
            <a:spAutoFit/>
          </a:bodyPr>
          <a:lstStyle/>
          <a:p>
            <a:pPr lvl="0">
              <a:defRPr/>
            </a:pPr>
            <a:r>
              <a:rPr lang="en-US" sz="700" dirty="0"/>
              <a:t>1. American Diabetes Association. Economic Costs of Diabetes in the US in 2017. </a:t>
            </a:r>
            <a:r>
              <a:rPr lang="en-US" sz="700" i="1" dirty="0"/>
              <a:t>Diabetes Care</a:t>
            </a:r>
            <a:r>
              <a:rPr lang="en-US" sz="700" dirty="0"/>
              <a:t>. 2018; 41(5): 917-928.</a:t>
            </a:r>
          </a:p>
          <a:p>
            <a:pPr lvl="0">
              <a:defRPr/>
            </a:pPr>
            <a:r>
              <a:rPr lang="en-US" sz="700" dirty="0"/>
              <a:t>2. Khan, Tamkeen, Stavros </a:t>
            </a:r>
            <a:r>
              <a:rPr lang="en-US" sz="700" dirty="0" err="1"/>
              <a:t>Tsipas</a:t>
            </a:r>
            <a:r>
              <a:rPr lang="en-US" sz="700" dirty="0"/>
              <a:t>, and Gregory Wozniak. "Medical care expenditures for individuals with prediabetes: the potential cost savings in reducing the risk of developing diabetes." Population health management 20.5 (2017): 389-396.</a:t>
            </a:r>
          </a:p>
        </p:txBody>
      </p:sp>
    </p:spTree>
    <p:extLst>
      <p:ext uri="{BB962C8B-B14F-4D97-AF65-F5344CB8AC3E}">
        <p14:creationId xmlns:p14="http://schemas.microsoft.com/office/powerpoint/2010/main" val="34148080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4CC35D-A153-4657-9E23-D40CE00BE53F}"/>
              </a:ext>
            </a:extLst>
          </p:cNvPr>
          <p:cNvSpPr>
            <a:spLocks noGrp="1"/>
          </p:cNvSpPr>
          <p:nvPr>
            <p:ph type="sldNum" sz="quarter" idx="10"/>
          </p:nvPr>
        </p:nvSpPr>
        <p:spPr/>
        <p:txBody>
          <a:bodyPr/>
          <a:lstStyle/>
          <a:p>
            <a:fld id="{DA05D499-8038-C642-91E0-FF7B8677CF19}" type="slidenum">
              <a:rPr lang="en-US" smtClean="0"/>
              <a:pPr/>
              <a:t>11</a:t>
            </a:fld>
            <a:endParaRPr lang="en-US" dirty="0"/>
          </a:p>
        </p:txBody>
      </p:sp>
      <p:sp>
        <p:nvSpPr>
          <p:cNvPr id="6" name="Title 8">
            <a:extLst>
              <a:ext uri="{FF2B5EF4-FFF2-40B4-BE49-F238E27FC236}">
                <a16:creationId xmlns:a16="http://schemas.microsoft.com/office/drawing/2014/main" id="{4618AC38-9496-4264-BB2E-0CEE39CE58CD}"/>
              </a:ext>
            </a:extLst>
          </p:cNvPr>
          <p:cNvSpPr>
            <a:spLocks noGrp="1"/>
          </p:cNvSpPr>
          <p:nvPr>
            <p:ph type="title"/>
          </p:nvPr>
        </p:nvSpPr>
        <p:spPr>
          <a:xfrm>
            <a:off x="239375" y="2744951"/>
            <a:ext cx="11114425" cy="4458423"/>
          </a:xfrm>
        </p:spPr>
        <p:txBody>
          <a:bodyPr>
            <a:normAutofit/>
          </a:bodyPr>
          <a:lstStyle/>
          <a:p>
            <a:br>
              <a:rPr lang="en-US" dirty="0"/>
            </a:br>
            <a:br>
              <a:rPr lang="en-US" dirty="0">
                <a:solidFill>
                  <a:schemeClr val="tx1">
                    <a:lumMod val="95000"/>
                    <a:lumOff val="5000"/>
                  </a:schemeClr>
                </a:solidFill>
              </a:rPr>
            </a:br>
            <a:r>
              <a:rPr lang="en-US" b="1" dirty="0">
                <a:solidFill>
                  <a:schemeClr val="tx1">
                    <a:lumMod val="95000"/>
                    <a:lumOff val="5000"/>
                  </a:schemeClr>
                </a:solidFill>
                <a:latin typeface="Arial" panose="020B0604020202020204" pitchFamily="34" charset="0"/>
                <a:cs typeface="Arial" panose="020B0604020202020204" pitchFamily="34" charset="0"/>
              </a:rPr>
              <a:t>How do we put this into practice?</a:t>
            </a:r>
            <a:br>
              <a:rPr lang="en-US" sz="4900" b="1" dirty="0">
                <a:solidFill>
                  <a:schemeClr val="tx1"/>
                </a:solidFill>
                <a:latin typeface="Arial" panose="020B0604020202020204" pitchFamily="34" charset="0"/>
                <a:cs typeface="Arial" panose="020B0604020202020204" pitchFamily="34" charset="0"/>
              </a:rPr>
            </a:br>
            <a:br>
              <a:rPr lang="en-US" sz="5333" b="1" i="1" dirty="0"/>
            </a:br>
            <a:br>
              <a:rPr lang="en-US" dirty="0"/>
            </a:br>
            <a:br>
              <a:rPr lang="en-US" dirty="0"/>
            </a:br>
            <a:endParaRPr lang="en-US" dirty="0"/>
          </a:p>
        </p:txBody>
      </p:sp>
    </p:spTree>
    <p:extLst>
      <p:ext uri="{BB962C8B-B14F-4D97-AF65-F5344CB8AC3E}">
        <p14:creationId xmlns:p14="http://schemas.microsoft.com/office/powerpoint/2010/main" val="2333100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F4C62-B805-4E7D-A26C-5F117691D3C7}"/>
              </a:ext>
            </a:extLst>
          </p:cNvPr>
          <p:cNvSpPr txBox="1">
            <a:spLocks/>
          </p:cNvSpPr>
          <p:nvPr/>
        </p:nvSpPr>
        <p:spPr>
          <a:xfrm>
            <a:off x="529953" y="693509"/>
            <a:ext cx="10515600" cy="83761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rgbClr val="1AA6DE"/>
                </a:solidFill>
                <a:latin typeface="Arial" charset="0"/>
                <a:ea typeface="Arial" charset="0"/>
                <a:cs typeface="Arial" charset="0"/>
              </a:rPr>
              <a:t>Diabetes prevention at  </a:t>
            </a:r>
            <a:r>
              <a:rPr lang="en-US" sz="2800" dirty="0">
                <a:solidFill>
                  <a:srgbClr val="FF0000"/>
                </a:solidFill>
                <a:latin typeface="Arial" charset="0"/>
                <a:ea typeface="Arial" charset="0"/>
                <a:cs typeface="Arial" charset="0"/>
              </a:rPr>
              <a:t>&lt;Organization Name&gt;: </a:t>
            </a:r>
            <a:r>
              <a:rPr lang="en-US" sz="2800" dirty="0">
                <a:solidFill>
                  <a:srgbClr val="1AA6DE"/>
                </a:solidFill>
                <a:latin typeface="Arial" charset="0"/>
                <a:ea typeface="Arial" charset="0"/>
                <a:cs typeface="Arial" charset="0"/>
              </a:rPr>
              <a:t>getting started</a:t>
            </a:r>
          </a:p>
        </p:txBody>
      </p:sp>
      <p:sp>
        <p:nvSpPr>
          <p:cNvPr id="6" name="Rectangle 5">
            <a:extLst>
              <a:ext uri="{FF2B5EF4-FFF2-40B4-BE49-F238E27FC236}">
                <a16:creationId xmlns:a16="http://schemas.microsoft.com/office/drawing/2014/main" id="{E74CB475-03F6-4FB8-83F8-DD209BFEFD10}"/>
              </a:ext>
            </a:extLst>
          </p:cNvPr>
          <p:cNvSpPr/>
          <p:nvPr/>
        </p:nvSpPr>
        <p:spPr>
          <a:xfrm>
            <a:off x="529953" y="1531124"/>
            <a:ext cx="9734550" cy="4708981"/>
          </a:xfrm>
          <a:prstGeom prst="rect">
            <a:avLst/>
          </a:prstGeom>
        </p:spPr>
        <p:txBody>
          <a:bodyPr wrap="square">
            <a:spAutoFit/>
          </a:bodyPr>
          <a:lstStyle/>
          <a:p>
            <a:pPr marL="342900" indent="-342900">
              <a:buFont typeface="Arial" panose="020B0604020202020204" pitchFamily="34" charset="0"/>
              <a:buChar char="•"/>
            </a:pPr>
            <a:r>
              <a:rPr lang="en-US" sz="2000" b="1" dirty="0">
                <a:solidFill>
                  <a:srgbClr val="333333"/>
                </a:solidFill>
                <a:latin typeface="Arial"/>
                <a:cs typeface="Arial"/>
              </a:rPr>
              <a:t>Description of the National DPP lifestyle change program offering</a:t>
            </a:r>
          </a:p>
          <a:p>
            <a:pPr lvl="0"/>
            <a:r>
              <a:rPr lang="en-US" sz="2000" dirty="0">
                <a:solidFill>
                  <a:srgbClr val="FF0000"/>
                </a:solidFill>
                <a:latin typeface="Arial" charset="0"/>
                <a:ea typeface="Arial" charset="0"/>
                <a:cs typeface="Arial" charset="0"/>
              </a:rPr>
              <a:t>	Potential information to address - How would the program be delivered in 	your organization? Options could include onsite classes, offsite through 	community partners or online, or a combination approach.</a:t>
            </a:r>
          </a:p>
          <a:p>
            <a:pPr lvl="0"/>
            <a:endParaRPr lang="en-US" sz="2000" dirty="0">
              <a:solidFill>
                <a:srgbClr val="FF0000"/>
              </a:solidFill>
              <a:latin typeface="Arial" charset="0"/>
              <a:ea typeface="Arial" charset="0"/>
              <a:cs typeface="Arial" charset="0"/>
            </a:endParaRPr>
          </a:p>
          <a:p>
            <a:pPr marL="342900" lvl="0" indent="-342900">
              <a:buFont typeface="Arial" panose="020B0604020202020204" pitchFamily="34" charset="0"/>
              <a:buChar char="•"/>
            </a:pPr>
            <a:r>
              <a:rPr lang="en-US" sz="2000" b="1" dirty="0">
                <a:solidFill>
                  <a:srgbClr val="333333"/>
                </a:solidFill>
                <a:latin typeface="Arial" charset="0"/>
                <a:ea typeface="Arial" charset="0"/>
                <a:cs typeface="Arial" charset="0"/>
              </a:rPr>
              <a:t>Eligible patients</a:t>
            </a:r>
          </a:p>
          <a:p>
            <a:r>
              <a:rPr lang="en-US" sz="2000" dirty="0">
                <a:solidFill>
                  <a:srgbClr val="FF0000"/>
                </a:solidFill>
                <a:latin typeface="Arial" charset="0"/>
                <a:ea typeface="Arial" charset="0"/>
                <a:cs typeface="Arial" charset="0"/>
              </a:rPr>
              <a:t>	Potential information to address - How will you identify or target eligible 	patients for the program? </a:t>
            </a:r>
          </a:p>
          <a:p>
            <a:endParaRPr lang="en-US" sz="2000" b="1" dirty="0">
              <a:solidFill>
                <a:srgbClr val="FF0000"/>
              </a:solidFill>
              <a:latin typeface="Arial" charset="0"/>
              <a:ea typeface="Arial" charset="0"/>
              <a:cs typeface="Arial" charset="0"/>
            </a:endParaRPr>
          </a:p>
          <a:p>
            <a:pPr marL="342900" indent="-342900">
              <a:buFont typeface="Arial" panose="020B0604020202020204" pitchFamily="34" charset="0"/>
              <a:buChar char="•"/>
            </a:pPr>
            <a:r>
              <a:rPr lang="en-US" sz="2000" b="1" dirty="0">
                <a:solidFill>
                  <a:srgbClr val="333333"/>
                </a:solidFill>
                <a:latin typeface="Arial" charset="0"/>
                <a:ea typeface="Arial" charset="0"/>
                <a:cs typeface="Arial" charset="0"/>
              </a:rPr>
              <a:t>Communication and messaging </a:t>
            </a:r>
          </a:p>
          <a:p>
            <a:pPr marL="914400" indent="-914400"/>
            <a:r>
              <a:rPr lang="en-US" sz="2000" dirty="0">
                <a:solidFill>
                  <a:srgbClr val="FF0000"/>
                </a:solidFill>
                <a:latin typeface="Arial" charset="0"/>
                <a:ea typeface="Arial" charset="0"/>
                <a:cs typeface="Arial" charset="0"/>
              </a:rPr>
              <a:t>	Potential information to address - What will your multi-pronged patient outreach plan and community strategy be? </a:t>
            </a:r>
          </a:p>
          <a:p>
            <a:pPr marL="914400" indent="-914400"/>
            <a:endParaRPr lang="en-US" sz="2000" dirty="0">
              <a:solidFill>
                <a:srgbClr val="FF0000"/>
              </a:solidFill>
              <a:latin typeface="Arial" charset="0"/>
              <a:ea typeface="Arial" charset="0"/>
              <a:cs typeface="Arial" charset="0"/>
            </a:endParaRPr>
          </a:p>
          <a:p>
            <a:pPr marL="342900" indent="-342900">
              <a:buFont typeface="Arial" panose="020B0604020202020204" pitchFamily="34" charset="0"/>
              <a:buChar char="•"/>
            </a:pPr>
            <a:r>
              <a:rPr lang="en-US" sz="2000" b="1" dirty="0">
                <a:solidFill>
                  <a:srgbClr val="333333"/>
                </a:solidFill>
                <a:latin typeface="Arial" charset="0"/>
                <a:ea typeface="Arial" charset="0"/>
                <a:cs typeface="Arial" charset="0"/>
              </a:rPr>
              <a:t>Referral process</a:t>
            </a:r>
          </a:p>
          <a:p>
            <a:r>
              <a:rPr lang="en-US" sz="2000" dirty="0">
                <a:solidFill>
                  <a:srgbClr val="FF0000"/>
                </a:solidFill>
                <a:latin typeface="Arial" charset="0"/>
                <a:ea typeface="Arial" charset="0"/>
                <a:cs typeface="Arial" charset="0"/>
              </a:rPr>
              <a:t>	Potential information to address - What will your referral process be?</a:t>
            </a:r>
            <a:endParaRPr lang="en-US" sz="2000" dirty="0">
              <a:solidFill>
                <a:srgbClr val="D8117D"/>
              </a:solidFill>
              <a:latin typeface="Arial" charset="0"/>
              <a:ea typeface="Arial" charset="0"/>
              <a:cs typeface="Arial" charset="0"/>
            </a:endParaRPr>
          </a:p>
        </p:txBody>
      </p:sp>
    </p:spTree>
    <p:extLst>
      <p:ext uri="{BB962C8B-B14F-4D97-AF65-F5344CB8AC3E}">
        <p14:creationId xmlns:p14="http://schemas.microsoft.com/office/powerpoint/2010/main" val="3146653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6D9EFF-C745-4EC6-A338-9F361319D585}"/>
              </a:ext>
            </a:extLst>
          </p:cNvPr>
          <p:cNvSpPr txBox="1"/>
          <p:nvPr/>
        </p:nvSpPr>
        <p:spPr>
          <a:xfrm>
            <a:off x="529952" y="1522853"/>
            <a:ext cx="10898864" cy="4370427"/>
          </a:xfrm>
          <a:prstGeom prst="rect">
            <a:avLst/>
          </a:prstGeom>
          <a:noFill/>
        </p:spPr>
        <p:txBody>
          <a:bodyPr wrap="square" rtlCol="0" anchor="t">
            <a:spAutoFit/>
          </a:bodyPr>
          <a:lstStyle/>
          <a:p>
            <a:pPr marL="285750" indent="-285750">
              <a:buFont typeface="Arial" panose="020B0604020202020204" pitchFamily="34" charset="0"/>
              <a:buChar char="•"/>
            </a:pPr>
            <a:r>
              <a:rPr lang="en-US" sz="2000" b="1" dirty="0">
                <a:solidFill>
                  <a:srgbClr val="333333"/>
                </a:solidFill>
                <a:latin typeface="Arial" charset="0"/>
                <a:ea typeface="Arial" charset="0"/>
                <a:cs typeface="Arial" charset="0"/>
              </a:rPr>
              <a:t>Feedback loop </a:t>
            </a:r>
          </a:p>
          <a:p>
            <a:pPr marL="973138" indent="-973138"/>
            <a:r>
              <a:rPr lang="en-US" sz="2000" dirty="0">
                <a:solidFill>
                  <a:srgbClr val="D8117D"/>
                </a:solidFill>
                <a:latin typeface="Arial" charset="0"/>
                <a:ea typeface="Arial" charset="0"/>
                <a:cs typeface="Arial" charset="0"/>
              </a:rPr>
              <a:t>	</a:t>
            </a:r>
            <a:r>
              <a:rPr lang="en-US" sz="2000" dirty="0">
                <a:solidFill>
                  <a:srgbClr val="FF0000"/>
                </a:solidFill>
                <a:latin typeface="Arial" charset="0"/>
                <a:ea typeface="Arial" charset="0"/>
                <a:cs typeface="Arial" charset="0"/>
              </a:rPr>
              <a:t>Potential information to address - Will you incorporate bi-directional feedback on participant progress back to the patient’s PCP?  If so, how?  </a:t>
            </a:r>
          </a:p>
          <a:p>
            <a:pPr marL="973138" indent="-973138"/>
            <a:endParaRPr lang="en-US" b="1" dirty="0">
              <a:solidFill>
                <a:srgbClr val="FF0000"/>
              </a:solidFill>
              <a:latin typeface="Arial" charset="0"/>
              <a:ea typeface="Arial" charset="0"/>
              <a:cs typeface="Arial" charset="0"/>
            </a:endParaRPr>
          </a:p>
          <a:p>
            <a:pPr marL="285750" lvl="0" indent="-285750">
              <a:buFont typeface="Arial" panose="020B0604020202020204" pitchFamily="34" charset="0"/>
              <a:buChar char="•"/>
            </a:pPr>
            <a:r>
              <a:rPr lang="en-US" sz="2000" b="1" dirty="0">
                <a:solidFill>
                  <a:srgbClr val="333333"/>
                </a:solidFill>
                <a:latin typeface="Arial" charset="0"/>
                <a:ea typeface="Arial" charset="0"/>
                <a:cs typeface="Arial" charset="0"/>
              </a:rPr>
              <a:t>Evaluation process</a:t>
            </a:r>
          </a:p>
          <a:p>
            <a:pPr marL="973138" indent="-973138"/>
            <a:r>
              <a:rPr lang="en-US" sz="2000" dirty="0">
                <a:solidFill>
                  <a:srgbClr val="D8117D"/>
                </a:solidFill>
                <a:latin typeface="Arial" charset="0"/>
                <a:ea typeface="Arial" charset="0"/>
                <a:cs typeface="Arial" charset="0"/>
              </a:rPr>
              <a:t>	</a:t>
            </a:r>
            <a:r>
              <a:rPr lang="en-US" sz="2000" dirty="0">
                <a:solidFill>
                  <a:srgbClr val="FF0000"/>
                </a:solidFill>
                <a:latin typeface="Arial" charset="0"/>
                <a:ea typeface="Arial" charset="0"/>
                <a:cs typeface="Arial" charset="0"/>
              </a:rPr>
              <a:t>Potential information to address - How will you evaluate the success of your diabetes prevention strategy? </a:t>
            </a:r>
          </a:p>
          <a:p>
            <a:pPr marL="973138" indent="-973138"/>
            <a:endParaRPr lang="en-US" sz="2000" dirty="0">
              <a:solidFill>
                <a:srgbClr val="FF0000"/>
              </a:solidFill>
              <a:latin typeface="Arial" charset="0"/>
              <a:ea typeface="Arial" charset="0"/>
              <a:cs typeface="Arial" charset="0"/>
            </a:endParaRPr>
          </a:p>
          <a:p>
            <a:pPr marL="285750" lvl="0" indent="-285750">
              <a:buFont typeface="Arial" panose="020B0604020202020204" pitchFamily="34" charset="0"/>
              <a:buChar char="•"/>
            </a:pPr>
            <a:r>
              <a:rPr lang="en-US" sz="2000" b="1" dirty="0">
                <a:solidFill>
                  <a:srgbClr val="333333"/>
                </a:solidFill>
                <a:latin typeface="Arial" charset="0"/>
                <a:ea typeface="Arial" charset="0"/>
                <a:cs typeface="Arial" charset="0"/>
              </a:rPr>
              <a:t>Clinical care team engagement </a:t>
            </a:r>
          </a:p>
          <a:p>
            <a:pPr marL="973138" indent="-973138"/>
            <a:r>
              <a:rPr lang="en-US" dirty="0">
                <a:solidFill>
                  <a:srgbClr val="D8117D"/>
                </a:solidFill>
                <a:latin typeface="Arial" charset="0"/>
                <a:ea typeface="Arial" charset="0"/>
                <a:cs typeface="Arial" charset="0"/>
              </a:rPr>
              <a:t>	</a:t>
            </a:r>
            <a:r>
              <a:rPr lang="en-US" sz="2000" dirty="0">
                <a:solidFill>
                  <a:srgbClr val="FF0000"/>
                </a:solidFill>
                <a:latin typeface="Arial" charset="0"/>
                <a:ea typeface="Arial" charset="0"/>
                <a:cs typeface="Arial" charset="0"/>
              </a:rPr>
              <a:t>Potential information to address - How will you engage your clinical care team?</a:t>
            </a:r>
          </a:p>
          <a:p>
            <a:pPr marL="973138" indent="-973138"/>
            <a:endParaRPr lang="en-US" sz="2000" dirty="0">
              <a:solidFill>
                <a:srgbClr val="FF0000"/>
              </a:solidFill>
              <a:latin typeface="Arial" charset="0"/>
              <a:ea typeface="Arial" charset="0"/>
              <a:cs typeface="Arial" charset="0"/>
            </a:endParaRPr>
          </a:p>
          <a:p>
            <a:pPr marL="285750" lvl="0" indent="-285750">
              <a:buFont typeface="Arial" panose="020B0604020202020204" pitchFamily="34" charset="0"/>
              <a:buChar char="•"/>
            </a:pPr>
            <a:r>
              <a:rPr lang="en-US" sz="2000" b="1" dirty="0">
                <a:solidFill>
                  <a:srgbClr val="333333"/>
                </a:solidFill>
                <a:latin typeface="Arial" charset="0"/>
                <a:ea typeface="Arial" charset="0"/>
                <a:cs typeface="Arial" charset="0"/>
              </a:rPr>
              <a:t>Program launch date  </a:t>
            </a:r>
          </a:p>
          <a:p>
            <a:pPr marL="973138" lvl="0" indent="-973138"/>
            <a:r>
              <a:rPr lang="en-US" sz="2000" dirty="0">
                <a:solidFill>
                  <a:srgbClr val="D8117D"/>
                </a:solidFill>
                <a:latin typeface="Arial" charset="0"/>
                <a:ea typeface="Arial" charset="0"/>
                <a:cs typeface="Arial" charset="0"/>
              </a:rPr>
              <a:t>	</a:t>
            </a:r>
            <a:r>
              <a:rPr lang="en-US" sz="2000" dirty="0">
                <a:solidFill>
                  <a:srgbClr val="FF0000"/>
                </a:solidFill>
                <a:latin typeface="Arial" charset="0"/>
                <a:ea typeface="Arial" charset="0"/>
                <a:cs typeface="Arial" charset="0"/>
              </a:rPr>
              <a:t>Potential information to address - When will you roll out the program? How much time is needed to set it up?</a:t>
            </a:r>
            <a:r>
              <a:rPr lang="en-US" sz="2000" dirty="0">
                <a:solidFill>
                  <a:srgbClr val="333333"/>
                </a:solidFill>
                <a:latin typeface="Arial" charset="0"/>
                <a:ea typeface="Arial" charset="0"/>
                <a:cs typeface="Arial" charset="0"/>
              </a:rPr>
              <a:t>    </a:t>
            </a:r>
            <a:endParaRPr lang="en-US" sz="2000" dirty="0">
              <a:solidFill>
                <a:srgbClr val="D8117D"/>
              </a:solidFill>
              <a:latin typeface="Arial" charset="0"/>
              <a:ea typeface="Arial" charset="0"/>
              <a:cs typeface="Arial" charset="0"/>
            </a:endParaRPr>
          </a:p>
        </p:txBody>
      </p:sp>
      <p:sp>
        <p:nvSpPr>
          <p:cNvPr id="4" name="Title 1">
            <a:extLst>
              <a:ext uri="{FF2B5EF4-FFF2-40B4-BE49-F238E27FC236}">
                <a16:creationId xmlns:a16="http://schemas.microsoft.com/office/drawing/2014/main" id="{3FB8BAE8-A69F-4AB6-9EE9-C269F4D91CCE}"/>
              </a:ext>
            </a:extLst>
          </p:cNvPr>
          <p:cNvSpPr txBox="1">
            <a:spLocks/>
          </p:cNvSpPr>
          <p:nvPr/>
        </p:nvSpPr>
        <p:spPr>
          <a:xfrm>
            <a:off x="529952" y="693509"/>
            <a:ext cx="10898863" cy="83761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rgbClr val="1AA6DE"/>
                </a:solidFill>
                <a:latin typeface="Arial" charset="0"/>
                <a:ea typeface="Arial" charset="0"/>
                <a:cs typeface="Arial" charset="0"/>
              </a:rPr>
              <a:t>Diabetes prevention at  </a:t>
            </a:r>
            <a:r>
              <a:rPr lang="en-US" sz="2800" dirty="0">
                <a:solidFill>
                  <a:srgbClr val="FF0000"/>
                </a:solidFill>
                <a:latin typeface="Arial" charset="0"/>
                <a:ea typeface="Arial" charset="0"/>
                <a:cs typeface="Arial" charset="0"/>
              </a:rPr>
              <a:t>&lt;Organization Name&gt;: </a:t>
            </a:r>
            <a:r>
              <a:rPr lang="en-US" sz="2800" dirty="0">
                <a:solidFill>
                  <a:srgbClr val="1AA6DE"/>
                </a:solidFill>
                <a:latin typeface="Arial" charset="0"/>
                <a:ea typeface="Arial" charset="0"/>
                <a:cs typeface="Arial" charset="0"/>
              </a:rPr>
              <a:t>preparing to launch</a:t>
            </a:r>
          </a:p>
        </p:txBody>
      </p:sp>
    </p:spTree>
    <p:extLst>
      <p:ext uri="{BB962C8B-B14F-4D97-AF65-F5344CB8AC3E}">
        <p14:creationId xmlns:p14="http://schemas.microsoft.com/office/powerpoint/2010/main" val="820041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C6665-CC85-41A9-B532-4C22C51C31E8}"/>
              </a:ext>
            </a:extLst>
          </p:cNvPr>
          <p:cNvSpPr txBox="1">
            <a:spLocks/>
          </p:cNvSpPr>
          <p:nvPr/>
        </p:nvSpPr>
        <p:spPr>
          <a:xfrm>
            <a:off x="529952" y="665865"/>
            <a:ext cx="10861947" cy="83761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dirty="0">
              <a:solidFill>
                <a:srgbClr val="1AA6DE"/>
              </a:solidFill>
              <a:latin typeface="Arial" charset="0"/>
              <a:ea typeface="Arial" charset="0"/>
              <a:cs typeface="Arial" charset="0"/>
            </a:endParaRPr>
          </a:p>
        </p:txBody>
      </p:sp>
      <p:sp>
        <p:nvSpPr>
          <p:cNvPr id="5" name="Rounded Rectangle 11">
            <a:extLst>
              <a:ext uri="{FF2B5EF4-FFF2-40B4-BE49-F238E27FC236}">
                <a16:creationId xmlns:a16="http://schemas.microsoft.com/office/drawing/2014/main" id="{91C75A09-7791-4AF7-BE09-F2E2989DBC37}"/>
              </a:ext>
            </a:extLst>
          </p:cNvPr>
          <p:cNvSpPr/>
          <p:nvPr/>
        </p:nvSpPr>
        <p:spPr>
          <a:xfrm>
            <a:off x="600789" y="2388270"/>
            <a:ext cx="3047701" cy="63558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Community benefit dollars</a:t>
            </a:r>
          </a:p>
        </p:txBody>
      </p:sp>
      <p:sp>
        <p:nvSpPr>
          <p:cNvPr id="6" name="Rounded Rectangle 12">
            <a:extLst>
              <a:ext uri="{FF2B5EF4-FFF2-40B4-BE49-F238E27FC236}">
                <a16:creationId xmlns:a16="http://schemas.microsoft.com/office/drawing/2014/main" id="{E30E4070-FF3B-4DDF-8597-6485CBA5284E}"/>
              </a:ext>
            </a:extLst>
          </p:cNvPr>
          <p:cNvSpPr/>
          <p:nvPr/>
        </p:nvSpPr>
        <p:spPr>
          <a:xfrm>
            <a:off x="600790" y="3174358"/>
            <a:ext cx="3047700" cy="63558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Grant funding</a:t>
            </a:r>
          </a:p>
        </p:txBody>
      </p:sp>
      <p:sp>
        <p:nvSpPr>
          <p:cNvPr id="7" name="Rounded Rectangle 13">
            <a:extLst>
              <a:ext uri="{FF2B5EF4-FFF2-40B4-BE49-F238E27FC236}">
                <a16:creationId xmlns:a16="http://schemas.microsoft.com/office/drawing/2014/main" id="{B4CFFAE5-9FD4-4EB7-B2EF-7DF148551A0C}"/>
              </a:ext>
            </a:extLst>
          </p:cNvPr>
          <p:cNvSpPr/>
          <p:nvPr/>
        </p:nvSpPr>
        <p:spPr>
          <a:xfrm>
            <a:off x="600790" y="3960446"/>
            <a:ext cx="3047700" cy="63558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Participant self-pay</a:t>
            </a:r>
          </a:p>
        </p:txBody>
      </p:sp>
      <p:sp>
        <p:nvSpPr>
          <p:cNvPr id="8" name="Arrow: Chevron 7">
            <a:extLst>
              <a:ext uri="{FF2B5EF4-FFF2-40B4-BE49-F238E27FC236}">
                <a16:creationId xmlns:a16="http://schemas.microsoft.com/office/drawing/2014/main" id="{9A111DFF-790A-4486-B957-3E1714C208E0}"/>
              </a:ext>
            </a:extLst>
          </p:cNvPr>
          <p:cNvSpPr/>
          <p:nvPr/>
        </p:nvSpPr>
        <p:spPr>
          <a:xfrm>
            <a:off x="4381600" y="2420120"/>
            <a:ext cx="1268362" cy="2207756"/>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Picture 8">
            <a:extLst>
              <a:ext uri="{FF2B5EF4-FFF2-40B4-BE49-F238E27FC236}">
                <a16:creationId xmlns:a16="http://schemas.microsoft.com/office/drawing/2014/main" id="{77DD8432-AF8C-42AD-9B38-A2F3C1392FAC}"/>
              </a:ext>
            </a:extLst>
          </p:cNvPr>
          <p:cNvPicPr>
            <a:picLocks noChangeAspect="1"/>
          </p:cNvPicPr>
          <p:nvPr/>
        </p:nvPicPr>
        <p:blipFill>
          <a:blip r:embed="rId3"/>
          <a:stretch>
            <a:fillRect/>
          </a:stretch>
        </p:blipFill>
        <p:spPr>
          <a:xfrm>
            <a:off x="5512979" y="2435728"/>
            <a:ext cx="1292464" cy="2219136"/>
          </a:xfrm>
          <a:prstGeom prst="rect">
            <a:avLst/>
          </a:prstGeom>
        </p:spPr>
      </p:pic>
      <p:pic>
        <p:nvPicPr>
          <p:cNvPr id="10" name="Picture 9">
            <a:extLst>
              <a:ext uri="{FF2B5EF4-FFF2-40B4-BE49-F238E27FC236}">
                <a16:creationId xmlns:a16="http://schemas.microsoft.com/office/drawing/2014/main" id="{2300F70F-F1E0-4B75-A8A4-81F90DAB64DE}"/>
              </a:ext>
            </a:extLst>
          </p:cNvPr>
          <p:cNvPicPr>
            <a:picLocks noChangeAspect="1"/>
          </p:cNvPicPr>
          <p:nvPr/>
        </p:nvPicPr>
        <p:blipFill>
          <a:blip r:embed="rId3"/>
          <a:stretch>
            <a:fillRect/>
          </a:stretch>
        </p:blipFill>
        <p:spPr>
          <a:xfrm>
            <a:off x="6626042" y="2435728"/>
            <a:ext cx="1292464" cy="2219136"/>
          </a:xfrm>
          <a:prstGeom prst="rect">
            <a:avLst/>
          </a:prstGeom>
        </p:spPr>
      </p:pic>
      <p:sp>
        <p:nvSpPr>
          <p:cNvPr id="11" name="Rounded Rectangle 10">
            <a:extLst>
              <a:ext uri="{FF2B5EF4-FFF2-40B4-BE49-F238E27FC236}">
                <a16:creationId xmlns:a16="http://schemas.microsoft.com/office/drawing/2014/main" id="{236FF444-ED5C-4CC8-8276-F94B3D2C3BA6}"/>
              </a:ext>
            </a:extLst>
          </p:cNvPr>
          <p:cNvSpPr/>
          <p:nvPr/>
        </p:nvSpPr>
        <p:spPr>
          <a:xfrm>
            <a:off x="8353664" y="3202348"/>
            <a:ext cx="3141408" cy="643299"/>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Health plan reimbursement</a:t>
            </a:r>
          </a:p>
        </p:txBody>
      </p:sp>
      <p:sp>
        <p:nvSpPr>
          <p:cNvPr id="12" name="TextBox 11">
            <a:extLst>
              <a:ext uri="{FF2B5EF4-FFF2-40B4-BE49-F238E27FC236}">
                <a16:creationId xmlns:a16="http://schemas.microsoft.com/office/drawing/2014/main" id="{50D73900-3FB2-46B1-AFD2-FBCD0375E761}"/>
              </a:ext>
            </a:extLst>
          </p:cNvPr>
          <p:cNvSpPr txBox="1"/>
          <p:nvPr/>
        </p:nvSpPr>
        <p:spPr>
          <a:xfrm>
            <a:off x="600789" y="4967999"/>
            <a:ext cx="11028557" cy="1569660"/>
          </a:xfrm>
          <a:prstGeom prst="rect">
            <a:avLst/>
          </a:prstGeom>
          <a:ln>
            <a:solidFill>
              <a:srgbClr val="00B0F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Arial" panose="020B0604020202020204" pitchFamily="34" charset="0"/>
              <a:buChar char="•"/>
            </a:pPr>
            <a:r>
              <a:rPr lang="en-US" sz="1600" dirty="0">
                <a:solidFill>
                  <a:srgbClr val="FF0000"/>
                </a:solidFill>
                <a:latin typeface="Arial" panose="020B0604020202020204" pitchFamily="34" charset="0"/>
                <a:cs typeface="Arial" panose="020B0604020202020204" pitchFamily="34" charset="0"/>
              </a:rPr>
              <a:t>You can use the </a:t>
            </a:r>
            <a:r>
              <a:rPr lang="en-US" sz="1600" dirty="0">
                <a:solidFill>
                  <a:srgbClr val="FF000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AMA budget considerations tool </a:t>
            </a:r>
            <a:r>
              <a:rPr lang="en-US" sz="1600" dirty="0">
                <a:solidFill>
                  <a:srgbClr val="FF0000"/>
                </a:solidFill>
                <a:latin typeface="Arial" panose="020B0604020202020204" pitchFamily="34" charset="0"/>
                <a:cs typeface="Arial" panose="020B0604020202020204" pitchFamily="34" charset="0"/>
              </a:rPr>
              <a:t>to estimate the cost of delivering a lifestyle change program and outline specific line items along with a proposed total budget request.</a:t>
            </a:r>
          </a:p>
          <a:p>
            <a:pPr marL="285750" indent="-285750">
              <a:buFont typeface="Arial" panose="020B0604020202020204" pitchFamily="34" charset="0"/>
              <a:buChar char="•"/>
            </a:pPr>
            <a:r>
              <a:rPr lang="en-US" sz="1600" dirty="0">
                <a:solidFill>
                  <a:srgbClr val="FF0000"/>
                </a:solidFill>
                <a:latin typeface="Arial" panose="020B0604020202020204" pitchFamily="34" charset="0"/>
                <a:cs typeface="Arial" panose="020B0604020202020204" pitchFamily="34" charset="0"/>
              </a:rPr>
              <a:t>The tool can be used to estimate costs for the initial number of cohorts planned and for future years with expanded number of cohorts. </a:t>
            </a:r>
          </a:p>
          <a:p>
            <a:pPr marL="285750" indent="-285750">
              <a:buFont typeface="Arial" panose="020B0604020202020204" pitchFamily="34" charset="0"/>
              <a:buChar char="•"/>
            </a:pPr>
            <a:r>
              <a:rPr lang="en-US" sz="1600" dirty="0">
                <a:solidFill>
                  <a:srgbClr val="FF0000"/>
                </a:solidFill>
                <a:latin typeface="Arial" panose="020B0604020202020204" pitchFamily="34" charset="0"/>
                <a:cs typeface="Arial" panose="020B0604020202020204" pitchFamily="34" charset="0"/>
              </a:rPr>
              <a:t>Your cost data and participant outcomes can be beneficial for requesting budget or negotiating reimbursement from payers.</a:t>
            </a:r>
          </a:p>
        </p:txBody>
      </p:sp>
      <p:sp>
        <p:nvSpPr>
          <p:cNvPr id="13" name="TextBox 12">
            <a:extLst>
              <a:ext uri="{FF2B5EF4-FFF2-40B4-BE49-F238E27FC236}">
                <a16:creationId xmlns:a16="http://schemas.microsoft.com/office/drawing/2014/main" id="{FD8E518A-02BD-461A-9E05-903FAA87FB45}"/>
              </a:ext>
            </a:extLst>
          </p:cNvPr>
          <p:cNvSpPr txBox="1"/>
          <p:nvPr/>
        </p:nvSpPr>
        <p:spPr>
          <a:xfrm>
            <a:off x="649620" y="1485357"/>
            <a:ext cx="4666264"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Start with these sources of </a:t>
            </a:r>
          </a:p>
          <a:p>
            <a:r>
              <a:rPr lang="en-US" sz="2000" dirty="0">
                <a:latin typeface="Arial" panose="020B0604020202020204" pitchFamily="34" charset="0"/>
                <a:cs typeface="Arial" panose="020B0604020202020204" pitchFamily="34" charset="0"/>
              </a:rPr>
              <a:t>initial funding:</a:t>
            </a:r>
          </a:p>
        </p:txBody>
      </p:sp>
      <p:sp>
        <p:nvSpPr>
          <p:cNvPr id="15" name="TextBox 14">
            <a:extLst>
              <a:ext uri="{FF2B5EF4-FFF2-40B4-BE49-F238E27FC236}">
                <a16:creationId xmlns:a16="http://schemas.microsoft.com/office/drawing/2014/main" id="{044DC593-5D8C-4E5B-8ECE-C2A27C87AB88}"/>
              </a:ext>
            </a:extLst>
          </p:cNvPr>
          <p:cNvSpPr txBox="1"/>
          <p:nvPr/>
        </p:nvSpPr>
        <p:spPr>
          <a:xfrm>
            <a:off x="8142408" y="1424781"/>
            <a:ext cx="3320328" cy="1015663"/>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…and build toward program sustainability via health plan reimbursement.</a:t>
            </a:r>
          </a:p>
        </p:txBody>
      </p:sp>
      <p:sp>
        <p:nvSpPr>
          <p:cNvPr id="17" name="Title 1">
            <a:extLst>
              <a:ext uri="{FF2B5EF4-FFF2-40B4-BE49-F238E27FC236}">
                <a16:creationId xmlns:a16="http://schemas.microsoft.com/office/drawing/2014/main" id="{E57D6DCF-891E-4C1B-BF08-9DF920D05524}"/>
              </a:ext>
            </a:extLst>
          </p:cNvPr>
          <p:cNvSpPr txBox="1">
            <a:spLocks/>
          </p:cNvSpPr>
          <p:nvPr/>
        </p:nvSpPr>
        <p:spPr>
          <a:xfrm>
            <a:off x="529953" y="693509"/>
            <a:ext cx="10515600" cy="83761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rgbClr val="1AA6DE"/>
                </a:solidFill>
                <a:latin typeface="Arial" charset="0"/>
                <a:ea typeface="Arial" charset="0"/>
                <a:cs typeface="Arial" charset="0"/>
              </a:rPr>
              <a:t>Cost and potential </a:t>
            </a:r>
            <a:r>
              <a:rPr lang="en-US" sz="2800">
                <a:solidFill>
                  <a:srgbClr val="1AA6DE"/>
                </a:solidFill>
                <a:latin typeface="Arial" charset="0"/>
                <a:ea typeface="Arial" charset="0"/>
                <a:cs typeface="Arial" charset="0"/>
              </a:rPr>
              <a:t>sources of funding</a:t>
            </a:r>
            <a:endParaRPr lang="en-US" sz="2800" dirty="0">
              <a:solidFill>
                <a:srgbClr val="1AA6DE"/>
              </a:solidFill>
              <a:latin typeface="Arial" charset="0"/>
              <a:ea typeface="Arial" charset="0"/>
              <a:cs typeface="Arial" charset="0"/>
            </a:endParaRPr>
          </a:p>
        </p:txBody>
      </p:sp>
    </p:spTree>
    <p:extLst>
      <p:ext uri="{BB962C8B-B14F-4D97-AF65-F5344CB8AC3E}">
        <p14:creationId xmlns:p14="http://schemas.microsoft.com/office/powerpoint/2010/main" val="9599250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itting at a table&#10;&#10;Description automatically generated">
            <a:extLst>
              <a:ext uri="{FF2B5EF4-FFF2-40B4-BE49-F238E27FC236}">
                <a16:creationId xmlns:a16="http://schemas.microsoft.com/office/drawing/2014/main" id="{460A21FA-B677-447D-87A0-6A8C33AFE676}"/>
              </a:ext>
            </a:extLst>
          </p:cNvPr>
          <p:cNvPicPr>
            <a:picLocks noChangeAspect="1"/>
          </p:cNvPicPr>
          <p:nvPr/>
        </p:nvPicPr>
        <p:blipFill rotWithShape="1">
          <a:blip r:embed="rId2">
            <a:alphaModFix/>
            <a:duotone>
              <a:schemeClr val="accent5">
                <a:shade val="45000"/>
                <a:satMod val="135000"/>
              </a:schemeClr>
              <a:prstClr val="white"/>
            </a:duotone>
            <a:extLst>
              <a:ext uri="{BEBA8EAE-BF5A-486C-A8C5-ECC9F3942E4B}">
                <a14:imgProps xmlns:a14="http://schemas.microsoft.com/office/drawing/2010/main">
                  <a14:imgLayer r:embed="rId3">
                    <a14:imgEffect>
                      <a14:saturation sat="147000"/>
                    </a14:imgEffect>
                  </a14:imgLayer>
                </a14:imgProps>
              </a:ext>
            </a:extLst>
          </a:blip>
          <a:srcRect b="15730"/>
          <a:stretch/>
        </p:blipFill>
        <p:spPr>
          <a:xfrm>
            <a:off x="20" y="10"/>
            <a:ext cx="12191980" cy="6857990"/>
          </a:xfrm>
          <a:prstGeom prst="rect">
            <a:avLst/>
          </a:prstGeom>
          <a:solidFill>
            <a:schemeClr val="bg1"/>
          </a:solidFill>
          <a:effectLst>
            <a:outerShdw sx="1000" sy="1000" algn="ctr" rotWithShape="0">
              <a:srgbClr val="000000"/>
            </a:outerShdw>
          </a:effectLst>
        </p:spPr>
      </p:pic>
      <p:sp>
        <p:nvSpPr>
          <p:cNvPr id="2" name="Slide Number Placeholder 1">
            <a:extLst>
              <a:ext uri="{FF2B5EF4-FFF2-40B4-BE49-F238E27FC236}">
                <a16:creationId xmlns:a16="http://schemas.microsoft.com/office/drawing/2014/main" id="{ED3DA900-90AA-481B-B287-9439AE7C5C4B}"/>
              </a:ext>
            </a:extLst>
          </p:cNvPr>
          <p:cNvSpPr>
            <a:spLocks noGrp="1"/>
          </p:cNvSpPr>
          <p:nvPr>
            <p:ph type="sldNum" sz="quarter" idx="12"/>
          </p:nvPr>
        </p:nvSpPr>
        <p:spPr>
          <a:xfrm>
            <a:off x="8610600" y="6356350"/>
            <a:ext cx="2743200" cy="365125"/>
          </a:xfrm>
        </p:spPr>
        <p:txBody>
          <a:bodyPr>
            <a:normAutofit/>
          </a:bodyPr>
          <a:lstStyle/>
          <a:p>
            <a:pPr>
              <a:spcAft>
                <a:spcPts val="600"/>
              </a:spcAft>
            </a:pPr>
            <a:fld id="{9D6E87CA-F547-724C-A263-8E8C276D3AF7}" type="slidenum">
              <a:rPr lang="en-US">
                <a:solidFill>
                  <a:srgbClr val="FFFFFF"/>
                </a:solidFill>
              </a:rPr>
              <a:pPr>
                <a:spcAft>
                  <a:spcPts val="600"/>
                </a:spcAft>
              </a:pPr>
              <a:t>15</a:t>
            </a:fld>
            <a:endParaRPr lang="en-US">
              <a:solidFill>
                <a:srgbClr val="FFFFFF"/>
              </a:solidFill>
            </a:endParaRPr>
          </a:p>
        </p:txBody>
      </p:sp>
      <p:sp>
        <p:nvSpPr>
          <p:cNvPr id="5" name="Rectangle 4">
            <a:extLst>
              <a:ext uri="{FF2B5EF4-FFF2-40B4-BE49-F238E27FC236}">
                <a16:creationId xmlns:a16="http://schemas.microsoft.com/office/drawing/2014/main" id="{C1DDCB17-0AF1-4CC4-A4D6-DC14F13949F6}"/>
              </a:ext>
            </a:extLst>
          </p:cNvPr>
          <p:cNvSpPr/>
          <p:nvPr/>
        </p:nvSpPr>
        <p:spPr>
          <a:xfrm>
            <a:off x="1060717" y="3121598"/>
            <a:ext cx="10690093" cy="707886"/>
          </a:xfrm>
          <a:prstGeom prst="rect">
            <a:avLst/>
          </a:prstGeom>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Now is the time to focus on prevention</a:t>
            </a:r>
            <a:endParaRPr kumimoji="0" lang="en-US" sz="4000" b="0"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80386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idx="4294967295"/>
          </p:nvPr>
        </p:nvSpPr>
        <p:spPr>
          <a:xfrm>
            <a:off x="0" y="3484660"/>
            <a:ext cx="9750391" cy="1076864"/>
          </a:xfrm>
        </p:spPr>
        <p:txBody>
          <a:bodyPr>
            <a:normAutofit/>
          </a:bodyPr>
          <a:lstStyle/>
          <a:p>
            <a:pPr algn="ctr"/>
            <a:r>
              <a:rPr lang="en-US" sz="4000" dirty="0">
                <a:solidFill>
                  <a:schemeClr val="bg1"/>
                </a:solidFill>
                <a:latin typeface="Arial" charset="0"/>
                <a:ea typeface="Arial" charset="0"/>
                <a:cs typeface="Arial" charset="0"/>
              </a:rPr>
              <a:t>Targeted wellness for diabetes prevention</a:t>
            </a:r>
          </a:p>
        </p:txBody>
      </p:sp>
      <p:sp>
        <p:nvSpPr>
          <p:cNvPr id="3" name="TextBox 2"/>
          <p:cNvSpPr txBox="1"/>
          <p:nvPr/>
        </p:nvSpPr>
        <p:spPr>
          <a:xfrm>
            <a:off x="10312842" y="3686093"/>
            <a:ext cx="1280160" cy="646331"/>
          </a:xfrm>
          <a:prstGeom prst="rect">
            <a:avLst/>
          </a:prstGeom>
          <a:noFill/>
        </p:spPr>
        <p:txBody>
          <a:bodyPr wrap="square" rtlCol="0">
            <a:spAutoFit/>
          </a:bodyPr>
          <a:lstStyle/>
          <a:p>
            <a:pPr algn="ctr"/>
            <a:r>
              <a:rPr lang="en-US" dirty="0">
                <a:solidFill>
                  <a:srgbClr val="FF0000"/>
                </a:solidFill>
              </a:rPr>
              <a:t>ADD YOUR LOGO HERE</a:t>
            </a:r>
          </a:p>
        </p:txBody>
      </p:sp>
      <p:sp>
        <p:nvSpPr>
          <p:cNvPr id="5" name="Title 1"/>
          <p:cNvSpPr txBox="1">
            <a:spLocks/>
          </p:cNvSpPr>
          <p:nvPr/>
        </p:nvSpPr>
        <p:spPr>
          <a:xfrm>
            <a:off x="0" y="4409426"/>
            <a:ext cx="9750391" cy="57646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chemeClr val="tx1">
                    <a:lumMod val="95000"/>
                    <a:lumOff val="5000"/>
                  </a:schemeClr>
                </a:solidFill>
                <a:latin typeface="Arial" charset="0"/>
                <a:ea typeface="Arial" charset="0"/>
                <a:cs typeface="Arial" charset="0"/>
              </a:rPr>
              <a:t>What we can do to prevent type 2 diabetes in our patients </a:t>
            </a:r>
          </a:p>
        </p:txBody>
      </p:sp>
      <p:sp>
        <p:nvSpPr>
          <p:cNvPr id="2" name="TextBox 1">
            <a:extLst>
              <a:ext uri="{FF2B5EF4-FFF2-40B4-BE49-F238E27FC236}">
                <a16:creationId xmlns:a16="http://schemas.microsoft.com/office/drawing/2014/main" id="{B9B63BDF-15D1-4B36-BDDB-44BB1FABA709}"/>
              </a:ext>
            </a:extLst>
          </p:cNvPr>
          <p:cNvSpPr txBox="1"/>
          <p:nvPr/>
        </p:nvSpPr>
        <p:spPr>
          <a:xfrm>
            <a:off x="5247861" y="6301409"/>
            <a:ext cx="6855097" cy="369332"/>
          </a:xfrm>
          <a:prstGeom prst="rect">
            <a:avLst/>
          </a:prstGeom>
          <a:noFill/>
        </p:spPr>
        <p:txBody>
          <a:bodyPr wrap="square" rtlCol="0">
            <a:spAutoFit/>
          </a:bodyPr>
          <a:lstStyle/>
          <a:p>
            <a:pPr algn="r"/>
            <a:r>
              <a:rPr lang="en-US" dirty="0">
                <a:solidFill>
                  <a:srgbClr val="FF0000"/>
                </a:solidFill>
              </a:rPr>
              <a:t>{Leverage your organization’s PowerPoint template} </a:t>
            </a:r>
          </a:p>
        </p:txBody>
      </p:sp>
    </p:spTree>
    <p:extLst>
      <p:ext uri="{BB962C8B-B14F-4D97-AF65-F5344CB8AC3E}">
        <p14:creationId xmlns:p14="http://schemas.microsoft.com/office/powerpoint/2010/main" val="13771846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sitting at a table&#10;&#10;Description automatically generated">
            <a:extLst>
              <a:ext uri="{FF2B5EF4-FFF2-40B4-BE49-F238E27FC236}">
                <a16:creationId xmlns:a16="http://schemas.microsoft.com/office/drawing/2014/main" id="{DF3C2A9C-1EF0-481D-8597-2F808D45A3EC}"/>
              </a:ext>
            </a:extLst>
          </p:cNvPr>
          <p:cNvPicPr>
            <a:picLocks noChangeAspect="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a:ext>
            </a:extLst>
          </a:blip>
          <a:srcRect t="20272" b="6913"/>
          <a:stretch/>
        </p:blipFill>
        <p:spPr>
          <a:xfrm>
            <a:off x="20" y="10"/>
            <a:ext cx="12191980" cy="6857990"/>
          </a:xfrm>
          <a:prstGeom prst="rect">
            <a:avLst/>
          </a:prstGeom>
        </p:spPr>
      </p:pic>
      <p:sp>
        <p:nvSpPr>
          <p:cNvPr id="5" name="Title 8">
            <a:extLst>
              <a:ext uri="{FF2B5EF4-FFF2-40B4-BE49-F238E27FC236}">
                <a16:creationId xmlns:a16="http://schemas.microsoft.com/office/drawing/2014/main" id="{616AA78B-0090-43AA-99EC-80EA03917140}"/>
              </a:ext>
            </a:extLst>
          </p:cNvPr>
          <p:cNvSpPr txBox="1">
            <a:spLocks/>
          </p:cNvSpPr>
          <p:nvPr/>
        </p:nvSpPr>
        <p:spPr>
          <a:xfrm>
            <a:off x="384556" y="2627417"/>
            <a:ext cx="11114425" cy="445842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dirty="0"/>
            </a:br>
            <a:br>
              <a:rPr lang="en-US" dirty="0"/>
            </a:br>
            <a:r>
              <a:rPr lang="en-US" sz="4000" b="1" dirty="0">
                <a:solidFill>
                  <a:schemeClr val="tx1">
                    <a:lumMod val="95000"/>
                    <a:lumOff val="5000"/>
                  </a:schemeClr>
                </a:solidFill>
                <a:latin typeface="Arial" panose="020B0604020202020204" pitchFamily="34" charset="0"/>
                <a:cs typeface="Arial" panose="020B0604020202020204" pitchFamily="34" charset="0"/>
              </a:rPr>
              <a:t>Preventing type 2 diabetes</a:t>
            </a:r>
            <a:br>
              <a:rPr lang="en-US" sz="5333" b="1" i="1" dirty="0"/>
            </a:br>
            <a:br>
              <a:rPr lang="en-US" dirty="0"/>
            </a:br>
            <a:br>
              <a:rPr lang="en-US" dirty="0"/>
            </a:br>
            <a:endParaRPr lang="en-US" dirty="0"/>
          </a:p>
        </p:txBody>
      </p:sp>
    </p:spTree>
    <p:extLst>
      <p:ext uri="{BB962C8B-B14F-4D97-AF65-F5344CB8AC3E}">
        <p14:creationId xmlns:p14="http://schemas.microsoft.com/office/powerpoint/2010/main" val="1230129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F4C62-B805-4E7D-A26C-5F117691D3C7}"/>
              </a:ext>
            </a:extLst>
          </p:cNvPr>
          <p:cNvSpPr txBox="1">
            <a:spLocks/>
          </p:cNvSpPr>
          <p:nvPr/>
        </p:nvSpPr>
        <p:spPr>
          <a:xfrm>
            <a:off x="732323" y="676085"/>
            <a:ext cx="10515600" cy="837615"/>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rgbClr val="1AA6DE"/>
                </a:solidFill>
                <a:latin typeface="Arial" charset="0"/>
                <a:ea typeface="Arial" charset="0"/>
                <a:cs typeface="Arial" charset="0"/>
              </a:rPr>
              <a:t>Type 2 diabetes places a significant burden on patients, families and communities</a:t>
            </a:r>
          </a:p>
        </p:txBody>
      </p:sp>
      <p:sp>
        <p:nvSpPr>
          <p:cNvPr id="7" name="Rectangle 6">
            <a:extLst>
              <a:ext uri="{FF2B5EF4-FFF2-40B4-BE49-F238E27FC236}">
                <a16:creationId xmlns:a16="http://schemas.microsoft.com/office/drawing/2014/main" id="{B28C2443-A086-4737-8EE5-F9E245C05489}"/>
              </a:ext>
            </a:extLst>
          </p:cNvPr>
          <p:cNvSpPr/>
          <p:nvPr/>
        </p:nvSpPr>
        <p:spPr>
          <a:xfrm>
            <a:off x="939538" y="2330604"/>
            <a:ext cx="4466541" cy="3528755"/>
          </a:xfrm>
          <a:prstGeom prst="rect">
            <a:avLst/>
          </a:prstGeom>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a:solidFill>
                  <a:srgbClr val="FF0000"/>
                </a:solidFill>
                <a:latin typeface="Arial" panose="020B0604020202020204" pitchFamily="34" charset="0"/>
                <a:cs typeface="Arial" panose="020B0604020202020204" pitchFamily="34" charset="0"/>
              </a:rPr>
              <a:t>Insert background information and statistics related to type 2 diabetes here*</a:t>
            </a:r>
          </a:p>
        </p:txBody>
      </p:sp>
      <p:sp>
        <p:nvSpPr>
          <p:cNvPr id="8" name="Rectangle 7">
            <a:extLst>
              <a:ext uri="{FF2B5EF4-FFF2-40B4-BE49-F238E27FC236}">
                <a16:creationId xmlns:a16="http://schemas.microsoft.com/office/drawing/2014/main" id="{233B5822-3508-4FA6-AC1B-122B886B086F}"/>
              </a:ext>
            </a:extLst>
          </p:cNvPr>
          <p:cNvSpPr/>
          <p:nvPr/>
        </p:nvSpPr>
        <p:spPr>
          <a:xfrm>
            <a:off x="6478858" y="2330605"/>
            <a:ext cx="4466541" cy="3528755"/>
          </a:xfrm>
          <a:prstGeom prst="rect">
            <a:avLst/>
          </a:prstGeom>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a:solidFill>
                  <a:srgbClr val="FF0000"/>
                </a:solidFill>
                <a:latin typeface="Arial" panose="020B0604020202020204" pitchFamily="34" charset="0"/>
                <a:cs typeface="Arial" panose="020B0604020202020204" pitchFamily="34" charset="0"/>
              </a:rPr>
              <a:t>Insert text here specific to your health care organization</a:t>
            </a:r>
            <a:r>
              <a:rPr lang="en-US" sz="2000" b="0" i="0" dirty="0">
                <a:solidFill>
                  <a:srgbClr val="FF0000"/>
                </a:solidFill>
                <a:latin typeface="Calibri"/>
              </a:rPr>
              <a:t>​</a:t>
            </a:r>
          </a:p>
          <a:p>
            <a:pPr algn="ctr"/>
            <a:endParaRPr lang="en-US" sz="2000" dirty="0">
              <a:solidFill>
                <a:srgbClr val="FF0000"/>
              </a:solidFill>
              <a:latin typeface="Calibri"/>
              <a:ea typeface="Arial"/>
              <a:cs typeface="Arial"/>
            </a:endParaRPr>
          </a:p>
          <a:p>
            <a:pPr marL="285750" lvl="0" indent="-285750" algn="ctr" rtl="0">
              <a:buFont typeface="Arial" panose="020B0604020202020204" pitchFamily="34" charset="0"/>
              <a:buChar char="•"/>
            </a:pPr>
            <a:r>
              <a:rPr lang="en-US" sz="2000" b="0" i="0" u="none" strike="noStrike" dirty="0">
                <a:solidFill>
                  <a:srgbClr val="FF0000"/>
                </a:solidFill>
                <a:latin typeface="Arial" panose="020B0604020202020204" pitchFamily="34" charset="0"/>
                <a:ea typeface="Arial"/>
                <a:cs typeface="Arial" panose="020B0604020202020204" pitchFamily="34" charset="0"/>
              </a:rPr>
              <a:t>Estimate of diabetes in your community or within your patient population, if available*</a:t>
            </a:r>
            <a:endParaRPr lang="en-US" sz="2000" b="0" i="0" dirty="0">
              <a:solidFill>
                <a:srgbClr val="FF0000"/>
              </a:solidFill>
              <a:latin typeface="Arial" panose="020B0604020202020204" pitchFamily="34" charset="0"/>
              <a:ea typeface="Arial"/>
              <a:cs typeface="Arial" panose="020B0604020202020204" pitchFamily="34" charset="0"/>
            </a:endParaRPr>
          </a:p>
        </p:txBody>
      </p:sp>
    </p:spTree>
    <p:extLst>
      <p:ext uri="{BB962C8B-B14F-4D97-AF65-F5344CB8AC3E}">
        <p14:creationId xmlns:p14="http://schemas.microsoft.com/office/powerpoint/2010/main" val="3541858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E675A-9670-47E7-9888-391DEAAD5444}"/>
              </a:ext>
            </a:extLst>
          </p:cNvPr>
          <p:cNvSpPr txBox="1">
            <a:spLocks/>
          </p:cNvSpPr>
          <p:nvPr/>
        </p:nvSpPr>
        <p:spPr>
          <a:xfrm>
            <a:off x="266968" y="634183"/>
            <a:ext cx="10592373" cy="1107996"/>
          </a:xfrm>
          <a:prstGeom prst="rect">
            <a:avLst/>
          </a:prstGeom>
        </p:spPr>
        <p:txBody>
          <a:bodyPr wrap="square">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rgbClr val="1AA6DE"/>
                </a:solidFill>
                <a:latin typeface="Arial" panose="020B0604020202020204" pitchFamily="34" charset="0"/>
                <a:cs typeface="Arial" panose="020B0604020202020204" pitchFamily="34" charset="0"/>
              </a:rPr>
              <a:t>Preventing type 2 diabetes: It begins with identifying </a:t>
            </a:r>
            <a:br>
              <a:rPr lang="en-US" sz="2800" dirty="0">
                <a:solidFill>
                  <a:srgbClr val="1AA6DE"/>
                </a:solidFill>
                <a:latin typeface="Arial" panose="020B0604020202020204" pitchFamily="34" charset="0"/>
                <a:cs typeface="Arial" panose="020B0604020202020204" pitchFamily="34" charset="0"/>
              </a:rPr>
            </a:br>
            <a:r>
              <a:rPr lang="en-US" sz="2800" dirty="0">
                <a:solidFill>
                  <a:srgbClr val="1AA6DE"/>
                </a:solidFill>
                <a:latin typeface="Arial" panose="020B0604020202020204" pitchFamily="34" charset="0"/>
                <a:cs typeface="Arial" panose="020B0604020202020204" pitchFamily="34" charset="0"/>
              </a:rPr>
              <a:t>patients at risk </a:t>
            </a:r>
            <a:endParaRPr lang="en-US" sz="2800" strike="sngStrike" dirty="0">
              <a:solidFill>
                <a:srgbClr val="1AA6DE"/>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86E3327-F32E-4F81-9F18-21AC42DAAB99}"/>
              </a:ext>
            </a:extLst>
          </p:cNvPr>
          <p:cNvPicPr>
            <a:picLocks noChangeAspect="1"/>
          </p:cNvPicPr>
          <p:nvPr/>
        </p:nvPicPr>
        <p:blipFill rotWithShape="1">
          <a:blip r:embed="rId3">
            <a:extLst>
              <a:ext uri="{28A0092B-C50C-407E-A947-70E740481C1C}">
                <a14:useLocalDpi xmlns:a14="http://schemas.microsoft.com/office/drawing/2010/main"/>
              </a:ext>
            </a:extLst>
          </a:blip>
          <a:srcRect t="-1"/>
          <a:stretch/>
        </p:blipFill>
        <p:spPr>
          <a:xfrm>
            <a:off x="224220" y="1398178"/>
            <a:ext cx="9468487" cy="4825595"/>
          </a:xfrm>
          <a:prstGeom prst="rect">
            <a:avLst/>
          </a:prstGeom>
        </p:spPr>
      </p:pic>
      <p:sp>
        <p:nvSpPr>
          <p:cNvPr id="4" name="Rectangle 3">
            <a:extLst>
              <a:ext uri="{FF2B5EF4-FFF2-40B4-BE49-F238E27FC236}">
                <a16:creationId xmlns:a16="http://schemas.microsoft.com/office/drawing/2014/main" id="{926509AD-A5E5-4147-929D-9DA51F9252B3}"/>
              </a:ext>
            </a:extLst>
          </p:cNvPr>
          <p:cNvSpPr/>
          <p:nvPr/>
        </p:nvSpPr>
        <p:spPr>
          <a:xfrm>
            <a:off x="9811996" y="3092361"/>
            <a:ext cx="2094690" cy="2471980"/>
          </a:xfrm>
          <a:prstGeom prst="rect">
            <a:avLst/>
          </a:prstGeom>
          <a:ln>
            <a:solidFill>
              <a:srgbClr val="1AA6DE"/>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a:solidFill>
                  <a:srgbClr val="FF0000"/>
                </a:solidFill>
                <a:latin typeface="Arial" panose="020B0604020202020204" pitchFamily="34" charset="0"/>
                <a:cs typeface="Arial" panose="020B0604020202020204" pitchFamily="34" charset="0"/>
              </a:rPr>
              <a:t>Insert text here specific to your organization or remove box. (examples of text in notes below)</a:t>
            </a:r>
          </a:p>
        </p:txBody>
      </p:sp>
      <p:sp>
        <p:nvSpPr>
          <p:cNvPr id="5" name="Rectangle 4">
            <a:extLst>
              <a:ext uri="{FF2B5EF4-FFF2-40B4-BE49-F238E27FC236}">
                <a16:creationId xmlns:a16="http://schemas.microsoft.com/office/drawing/2014/main" id="{75B71A81-22F3-4258-9DC7-145862DE5AF4}"/>
              </a:ext>
            </a:extLst>
          </p:cNvPr>
          <p:cNvSpPr/>
          <p:nvPr/>
        </p:nvSpPr>
        <p:spPr>
          <a:xfrm>
            <a:off x="224219" y="2740080"/>
            <a:ext cx="9468487" cy="3079070"/>
          </a:xfrm>
          <a:prstGeom prst="rect">
            <a:avLst/>
          </a:prstGeom>
          <a:solidFill>
            <a:srgbClr val="00B0F0">
              <a:alpha val="66000"/>
            </a:srgbClr>
          </a:solidFill>
          <a:ln>
            <a:solidFill>
              <a:srgbClr val="1AA6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AA6DE"/>
              </a:solidFill>
              <a:highlight>
                <a:srgbClr val="1AA6DE"/>
              </a:highlight>
            </a:endParaRPr>
          </a:p>
        </p:txBody>
      </p:sp>
      <p:sp>
        <p:nvSpPr>
          <p:cNvPr id="9" name="Oval 6">
            <a:extLst>
              <a:ext uri="{FF2B5EF4-FFF2-40B4-BE49-F238E27FC236}">
                <a16:creationId xmlns:a16="http://schemas.microsoft.com/office/drawing/2014/main" id="{6F87B52C-7F95-43A2-BE0F-BEE0EF006EB1}"/>
              </a:ext>
            </a:extLst>
          </p:cNvPr>
          <p:cNvSpPr/>
          <p:nvPr/>
        </p:nvSpPr>
        <p:spPr>
          <a:xfrm>
            <a:off x="1390855" y="3396889"/>
            <a:ext cx="7021442" cy="43468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none" lIns="0" tIns="0" rIns="0" bIns="0" numCol="1" spcCol="1270" anchor="ctr" anchorCtr="0">
            <a:noAutofit/>
          </a:bodyPr>
          <a:lstStyle/>
          <a:p>
            <a:pPr algn="ctr" defTabSz="2607668">
              <a:lnSpc>
                <a:spcPts val="2000"/>
              </a:lnSpc>
              <a:spcBef>
                <a:spcPct val="0"/>
              </a:spcBef>
              <a:spcAft>
                <a:spcPct val="35000"/>
              </a:spcAft>
              <a:defRPr/>
            </a:pPr>
            <a:r>
              <a:rPr lang="en-US" sz="3800" b="1" dirty="0">
                <a:solidFill>
                  <a:schemeClr val="bg1"/>
                </a:solidFill>
                <a:latin typeface="Arial" panose="020B0604020202020204" pitchFamily="34" charset="0"/>
                <a:cs typeface="Arial" panose="020B0604020202020204" pitchFamily="34" charset="0"/>
              </a:rPr>
              <a:t>84 MILLION ADULTS</a:t>
            </a:r>
            <a:endParaRPr lang="en-US" sz="3800" dirty="0">
              <a:solidFill>
                <a:schemeClr val="bg1"/>
              </a:solidFill>
              <a:latin typeface="Arial" panose="020B0604020202020204" pitchFamily="34" charset="0"/>
              <a:cs typeface="Arial" panose="020B0604020202020204" pitchFamily="34" charset="0"/>
            </a:endParaRPr>
          </a:p>
          <a:p>
            <a:pPr algn="ctr" defTabSz="2607668">
              <a:lnSpc>
                <a:spcPts val="2000"/>
              </a:lnSpc>
              <a:spcBef>
                <a:spcPct val="0"/>
              </a:spcBef>
              <a:spcAft>
                <a:spcPct val="35000"/>
              </a:spcAft>
              <a:defRPr/>
            </a:pPr>
            <a:r>
              <a:rPr lang="en-US" sz="3800" b="1" dirty="0">
                <a:solidFill>
                  <a:schemeClr val="bg1"/>
                </a:solidFill>
                <a:latin typeface="Arial" panose="020B0604020202020204" pitchFamily="34" charset="0"/>
                <a:cs typeface="Arial" panose="020B0604020202020204" pitchFamily="34" charset="0"/>
              </a:rPr>
              <a:t>HAVE PREDIABETES</a:t>
            </a:r>
            <a:endParaRPr lang="en-US" sz="3800" baseline="30000" dirty="0">
              <a:solidFill>
                <a:schemeClr val="bg1"/>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B81E6370-5428-4244-B100-4835F916D15A}"/>
              </a:ext>
            </a:extLst>
          </p:cNvPr>
          <p:cNvCxnSpPr>
            <a:cxnSpLocks/>
          </p:cNvCxnSpPr>
          <p:nvPr/>
        </p:nvCxnSpPr>
        <p:spPr>
          <a:xfrm flipH="1">
            <a:off x="2232290" y="4210069"/>
            <a:ext cx="515583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EE8C1DC-A1B1-4A83-9C86-E8927C1639F3}"/>
              </a:ext>
            </a:extLst>
          </p:cNvPr>
          <p:cNvSpPr txBox="1"/>
          <p:nvPr/>
        </p:nvSpPr>
        <p:spPr>
          <a:xfrm>
            <a:off x="2442799" y="4444014"/>
            <a:ext cx="5511128" cy="461665"/>
          </a:xfrm>
          <a:prstGeom prst="rect">
            <a:avLst/>
          </a:prstGeom>
          <a:noFill/>
        </p:spPr>
        <p:txBody>
          <a:bodyPr wrap="square" rtlCol="0">
            <a:spAutoFit/>
          </a:bodyPr>
          <a:lstStyle/>
          <a:p>
            <a:pPr defTabSz="609585">
              <a:defRPr/>
            </a:pPr>
            <a:r>
              <a:rPr lang="en-US" sz="2400" b="1" dirty="0">
                <a:solidFill>
                  <a:schemeClr val="bg1"/>
                </a:solidFill>
                <a:latin typeface="Arial" charset="0"/>
                <a:ea typeface="Arial" charset="0"/>
                <a:cs typeface="Arial" charset="0"/>
              </a:rPr>
              <a:t>1</a:t>
            </a:r>
            <a:r>
              <a:rPr lang="en-US" sz="2400" dirty="0">
                <a:solidFill>
                  <a:schemeClr val="bg1"/>
                </a:solidFill>
                <a:latin typeface="Arial" charset="0"/>
                <a:ea typeface="Arial" charset="0"/>
                <a:cs typeface="Arial" charset="0"/>
              </a:rPr>
              <a:t> IN </a:t>
            </a:r>
            <a:r>
              <a:rPr lang="en-US" sz="2400" b="1" dirty="0">
                <a:solidFill>
                  <a:schemeClr val="bg1"/>
                </a:solidFill>
                <a:latin typeface="Arial" charset="0"/>
                <a:ea typeface="Arial" charset="0"/>
                <a:cs typeface="Arial" charset="0"/>
              </a:rPr>
              <a:t>3 </a:t>
            </a:r>
            <a:r>
              <a:rPr lang="en-US" sz="2400" dirty="0">
                <a:solidFill>
                  <a:schemeClr val="bg1"/>
                </a:solidFill>
                <a:latin typeface="Arial" charset="0"/>
                <a:ea typeface="Arial" charset="0"/>
                <a:cs typeface="Arial" charset="0"/>
              </a:rPr>
              <a:t>ADULTS HAVE PREDIABETES</a:t>
            </a:r>
            <a:endParaRPr lang="en-US" sz="2400" baseline="30000" dirty="0">
              <a:solidFill>
                <a:schemeClr val="bg1"/>
              </a:solidFill>
              <a:latin typeface="Arial" charset="0"/>
              <a:ea typeface="Arial" charset="0"/>
              <a:cs typeface="Arial" charset="0"/>
            </a:endParaRPr>
          </a:p>
        </p:txBody>
      </p:sp>
      <p:sp>
        <p:nvSpPr>
          <p:cNvPr id="12" name="TextBox 11">
            <a:extLst>
              <a:ext uri="{FF2B5EF4-FFF2-40B4-BE49-F238E27FC236}">
                <a16:creationId xmlns:a16="http://schemas.microsoft.com/office/drawing/2014/main" id="{D277CC77-1D05-4CFE-860D-4B256A9007BF}"/>
              </a:ext>
            </a:extLst>
          </p:cNvPr>
          <p:cNvSpPr txBox="1"/>
          <p:nvPr/>
        </p:nvSpPr>
        <p:spPr>
          <a:xfrm>
            <a:off x="1585636" y="5097877"/>
            <a:ext cx="6524744" cy="461665"/>
          </a:xfrm>
          <a:prstGeom prst="rect">
            <a:avLst/>
          </a:prstGeom>
          <a:noFill/>
        </p:spPr>
        <p:txBody>
          <a:bodyPr wrap="square" rtlCol="0">
            <a:spAutoFit/>
          </a:bodyPr>
          <a:lstStyle/>
          <a:p>
            <a:pPr algn="ctr" defTabSz="609585">
              <a:defRPr/>
            </a:pPr>
            <a:r>
              <a:rPr lang="en-US" sz="2400" b="1" dirty="0">
                <a:solidFill>
                  <a:schemeClr val="bg1"/>
                </a:solidFill>
                <a:latin typeface="Arial" charset="0"/>
                <a:ea typeface="Arial" charset="0"/>
                <a:cs typeface="Arial" charset="0"/>
              </a:rPr>
              <a:t>9</a:t>
            </a:r>
            <a:r>
              <a:rPr lang="en-US" sz="2400" dirty="0">
                <a:solidFill>
                  <a:schemeClr val="bg1"/>
                </a:solidFill>
                <a:latin typeface="Arial" charset="0"/>
                <a:ea typeface="Arial" charset="0"/>
                <a:cs typeface="Arial" charset="0"/>
              </a:rPr>
              <a:t> OF </a:t>
            </a:r>
            <a:r>
              <a:rPr lang="en-US" sz="2400" b="1" dirty="0">
                <a:solidFill>
                  <a:schemeClr val="bg1"/>
                </a:solidFill>
                <a:latin typeface="Arial" charset="0"/>
                <a:ea typeface="Arial" charset="0"/>
                <a:cs typeface="Arial" charset="0"/>
              </a:rPr>
              <a:t>10 </a:t>
            </a:r>
            <a:r>
              <a:rPr lang="en-US" sz="2400" dirty="0">
                <a:solidFill>
                  <a:schemeClr val="bg1"/>
                </a:solidFill>
                <a:latin typeface="Arial" charset="0"/>
                <a:ea typeface="Arial" charset="0"/>
                <a:cs typeface="Arial" charset="0"/>
              </a:rPr>
              <a:t>DON'T KNOW IT</a:t>
            </a:r>
            <a:endParaRPr lang="en-US" sz="2400" baseline="30000" dirty="0">
              <a:solidFill>
                <a:schemeClr val="bg1"/>
              </a:solidFill>
              <a:latin typeface="Arial" charset="0"/>
              <a:ea typeface="Arial" charset="0"/>
              <a:cs typeface="Arial" charset="0"/>
            </a:endParaRPr>
          </a:p>
        </p:txBody>
      </p:sp>
      <p:pic>
        <p:nvPicPr>
          <p:cNvPr id="13" name="Picture 12">
            <a:extLst>
              <a:ext uri="{FF2B5EF4-FFF2-40B4-BE49-F238E27FC236}">
                <a16:creationId xmlns:a16="http://schemas.microsoft.com/office/drawing/2014/main" id="{A898445E-EB70-4FC7-8D62-F2EE90C3363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90855" y="4372326"/>
            <a:ext cx="1005729" cy="728074"/>
          </a:xfrm>
          <a:prstGeom prst="rect">
            <a:avLst/>
          </a:prstGeom>
        </p:spPr>
      </p:pic>
      <p:sp>
        <p:nvSpPr>
          <p:cNvPr id="14" name="Rectangle 13">
            <a:extLst>
              <a:ext uri="{FF2B5EF4-FFF2-40B4-BE49-F238E27FC236}">
                <a16:creationId xmlns:a16="http://schemas.microsoft.com/office/drawing/2014/main" id="{91FC517B-0691-4877-BB52-3FDD6AE79CAB}"/>
              </a:ext>
            </a:extLst>
          </p:cNvPr>
          <p:cNvSpPr/>
          <p:nvPr/>
        </p:nvSpPr>
        <p:spPr>
          <a:xfrm>
            <a:off x="224219" y="6401200"/>
            <a:ext cx="9153369" cy="215444"/>
          </a:xfrm>
          <a:prstGeom prst="rect">
            <a:avLst/>
          </a:prstGeom>
        </p:spPr>
        <p:txBody>
          <a:bodyPr wrap="square">
            <a:spAutoFit/>
          </a:bodyPr>
          <a:lstStyle/>
          <a:p>
            <a:r>
              <a:rPr lang="en-US" sz="800" dirty="0">
                <a:solidFill>
                  <a:srgbClr val="000000"/>
                </a:solidFill>
              </a:rPr>
              <a:t>Centers for Disease Control and Prevention. National Diabetes Statistics Report, 2017. Atlanta, GA: Centers for Disease Control and Prevention, U.S. </a:t>
            </a:r>
            <a:r>
              <a:rPr lang="en-US" sz="800" dirty="0" err="1">
                <a:solidFill>
                  <a:srgbClr val="000000"/>
                </a:solidFill>
              </a:rPr>
              <a:t>Dept</a:t>
            </a:r>
            <a:r>
              <a:rPr lang="en-US" sz="800" dirty="0">
                <a:solidFill>
                  <a:srgbClr val="000000"/>
                </a:solidFill>
              </a:rPr>
              <a:t> of Health and Human Services; 2017</a:t>
            </a:r>
            <a:endParaRPr lang="en-US" sz="800" dirty="0"/>
          </a:p>
        </p:txBody>
      </p:sp>
    </p:spTree>
    <p:extLst>
      <p:ext uri="{BB962C8B-B14F-4D97-AF65-F5344CB8AC3E}">
        <p14:creationId xmlns:p14="http://schemas.microsoft.com/office/powerpoint/2010/main" val="23413878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itting in a room&#10;&#10;Description automatically generated">
            <a:extLst>
              <a:ext uri="{FF2B5EF4-FFF2-40B4-BE49-F238E27FC236}">
                <a16:creationId xmlns:a16="http://schemas.microsoft.com/office/drawing/2014/main" id="{599F647F-0224-40A1-A9BD-7A03003A32B1}"/>
              </a:ext>
            </a:extLst>
          </p:cNvPr>
          <p:cNvPicPr>
            <a:picLocks noChangeAspect="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l="17916" t="5208" r="-1666" b="30208"/>
          <a:stretch/>
        </p:blipFill>
        <p:spPr>
          <a:xfrm>
            <a:off x="0" y="0"/>
            <a:ext cx="12522630" cy="6858000"/>
          </a:xfrm>
          <a:prstGeom prst="rect">
            <a:avLst/>
          </a:prstGeom>
        </p:spPr>
      </p:pic>
      <p:sp>
        <p:nvSpPr>
          <p:cNvPr id="14" name="Title 8">
            <a:extLst>
              <a:ext uri="{FF2B5EF4-FFF2-40B4-BE49-F238E27FC236}">
                <a16:creationId xmlns:a16="http://schemas.microsoft.com/office/drawing/2014/main" id="{32113FBE-FE0B-4E67-B350-E5281CBCDC09}"/>
              </a:ext>
            </a:extLst>
          </p:cNvPr>
          <p:cNvSpPr txBox="1">
            <a:spLocks/>
          </p:cNvSpPr>
          <p:nvPr/>
        </p:nvSpPr>
        <p:spPr>
          <a:xfrm>
            <a:off x="1408206" y="3114026"/>
            <a:ext cx="11114425" cy="2697837"/>
          </a:xfrm>
          <a:prstGeom prst="rect">
            <a:avLst/>
          </a:prstGeom>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dirty="0"/>
            </a:br>
            <a:br>
              <a:rPr lang="en-US" sz="16000" dirty="0">
                <a:solidFill>
                  <a:schemeClr val="tx2"/>
                </a:solidFill>
              </a:rPr>
            </a:br>
            <a:r>
              <a:rPr lang="en-US" sz="16000" b="1" dirty="0">
                <a:solidFill>
                  <a:schemeClr val="tx1">
                    <a:lumMod val="95000"/>
                    <a:lumOff val="5000"/>
                  </a:schemeClr>
                </a:solidFill>
                <a:latin typeface="Arial" panose="020B0604020202020204" pitchFamily="34" charset="0"/>
                <a:cs typeface="Arial" panose="020B0604020202020204" pitchFamily="34" charset="0"/>
              </a:rPr>
              <a:t>Good news! We can take steps to </a:t>
            </a:r>
          </a:p>
          <a:p>
            <a:endParaRPr lang="en-US" sz="16000" b="1" dirty="0">
              <a:solidFill>
                <a:schemeClr val="tx1">
                  <a:lumMod val="95000"/>
                  <a:lumOff val="5000"/>
                </a:schemeClr>
              </a:solidFill>
              <a:latin typeface="Arial" panose="020B0604020202020204" pitchFamily="34" charset="0"/>
              <a:cs typeface="Arial" panose="020B0604020202020204" pitchFamily="34" charset="0"/>
            </a:endParaRPr>
          </a:p>
          <a:p>
            <a:r>
              <a:rPr lang="en-US" sz="16000" b="1" dirty="0">
                <a:solidFill>
                  <a:schemeClr val="tx1">
                    <a:lumMod val="95000"/>
                    <a:lumOff val="5000"/>
                  </a:schemeClr>
                </a:solidFill>
                <a:latin typeface="Arial" panose="020B0604020202020204" pitchFamily="34" charset="0"/>
                <a:cs typeface="Arial" panose="020B0604020202020204" pitchFamily="34" charset="0"/>
              </a:rPr>
              <a:t>help prevent type 2 prediabetes.</a:t>
            </a:r>
          </a:p>
          <a:p>
            <a:endParaRPr lang="en-US" sz="12000" b="1" dirty="0">
              <a:latin typeface="Arial" panose="020B0604020202020204" pitchFamily="34" charset="0"/>
              <a:cs typeface="Arial" panose="020B0604020202020204" pitchFamily="34" charset="0"/>
            </a:endParaRPr>
          </a:p>
          <a:p>
            <a:endParaRPr lang="en-US" sz="12000" b="1" dirty="0">
              <a:latin typeface="Arial" panose="020B0604020202020204" pitchFamily="34" charset="0"/>
              <a:cs typeface="Arial" panose="020B0604020202020204" pitchFamily="34" charset="0"/>
            </a:endParaRPr>
          </a:p>
          <a:p>
            <a:br>
              <a:rPr lang="en-US" sz="5333" b="1" i="1" dirty="0"/>
            </a:br>
            <a:br>
              <a:rPr lang="en-US" dirty="0"/>
            </a:br>
            <a:br>
              <a:rPr lang="en-US" dirty="0"/>
            </a:br>
            <a:endParaRPr lang="en-US" dirty="0"/>
          </a:p>
        </p:txBody>
      </p:sp>
    </p:spTree>
    <p:extLst>
      <p:ext uri="{BB962C8B-B14F-4D97-AF65-F5344CB8AC3E}">
        <p14:creationId xmlns:p14="http://schemas.microsoft.com/office/powerpoint/2010/main" val="4285607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23EB24-D1B9-421D-B925-0A091491AFAB}"/>
              </a:ext>
            </a:extLst>
          </p:cNvPr>
          <p:cNvSpPr txBox="1"/>
          <p:nvPr/>
        </p:nvSpPr>
        <p:spPr>
          <a:xfrm>
            <a:off x="7106097" y="948392"/>
            <a:ext cx="4274455" cy="936282"/>
          </a:xfrm>
          <a:prstGeom prst="rect">
            <a:avLst/>
          </a:prstGeom>
          <a:noFill/>
        </p:spPr>
        <p:txBody>
          <a:bodyPr wrap="square" rtlCol="0">
            <a:spAutoFit/>
          </a:bodyPr>
          <a:lstStyle/>
          <a:p>
            <a:pPr algn="ctr" defTabSz="609585">
              <a:lnSpc>
                <a:spcPts val="2133"/>
              </a:lnSpc>
              <a:defRPr/>
            </a:pPr>
            <a:r>
              <a:rPr lang="en-US" sz="2133" b="1" dirty="0">
                <a:solidFill>
                  <a:prstClr val="white"/>
                </a:solidFill>
                <a:latin typeface="Arial" panose="020B0604020202020204" pitchFamily="34" charset="0"/>
                <a:cs typeface="Arial" panose="020B0604020202020204" pitchFamily="34" charset="0"/>
              </a:rPr>
              <a:t>Core curriculum</a:t>
            </a:r>
          </a:p>
          <a:p>
            <a:pPr algn="ctr" defTabSz="609585">
              <a:defRPr/>
            </a:pPr>
            <a:r>
              <a:rPr lang="en-US" sz="1867" dirty="0">
                <a:solidFill>
                  <a:prstClr val="white"/>
                </a:solidFill>
                <a:latin typeface="Arial" panose="020B0604020202020204" pitchFamily="34" charset="0"/>
                <a:cs typeface="Arial" panose="020B0604020202020204" pitchFamily="34" charset="0"/>
              </a:rPr>
              <a:t>Participants attend 16 weekly sessions</a:t>
            </a:r>
            <a:r>
              <a:rPr lang="en-US" sz="1867" b="1" dirty="0">
                <a:solidFill>
                  <a:prstClr val="white"/>
                </a:solidFill>
                <a:latin typeface="Arial" panose="020B0604020202020204" pitchFamily="34" charset="0"/>
                <a:cs typeface="Arial" panose="020B0604020202020204" pitchFamily="34" charset="0"/>
              </a:rPr>
              <a:t> </a:t>
            </a:r>
            <a:r>
              <a:rPr lang="en-US" sz="1867" dirty="0">
                <a:solidFill>
                  <a:prstClr val="white"/>
                </a:solidFill>
                <a:latin typeface="Arial" panose="020B0604020202020204" pitchFamily="34" charset="0"/>
                <a:cs typeface="Arial" panose="020B0604020202020204" pitchFamily="34" charset="0"/>
              </a:rPr>
              <a:t>during the first six months.</a:t>
            </a:r>
          </a:p>
        </p:txBody>
      </p:sp>
      <p:sp>
        <p:nvSpPr>
          <p:cNvPr id="7" name="TextBox 6">
            <a:extLst>
              <a:ext uri="{FF2B5EF4-FFF2-40B4-BE49-F238E27FC236}">
                <a16:creationId xmlns:a16="http://schemas.microsoft.com/office/drawing/2014/main" id="{D5494032-802B-48B6-88DD-8864E706B2A6}"/>
              </a:ext>
            </a:extLst>
          </p:cNvPr>
          <p:cNvSpPr txBox="1"/>
          <p:nvPr/>
        </p:nvSpPr>
        <p:spPr>
          <a:xfrm>
            <a:off x="6623026" y="3098105"/>
            <a:ext cx="483071" cy="461665"/>
          </a:xfrm>
          <a:prstGeom prst="rect">
            <a:avLst/>
          </a:prstGeom>
          <a:noFill/>
        </p:spPr>
        <p:txBody>
          <a:bodyPr wrap="square" rtlCol="0">
            <a:spAutoFit/>
          </a:bodyPr>
          <a:lstStyle/>
          <a:p>
            <a:pPr algn="ctr" defTabSz="609585">
              <a:defRPr/>
            </a:pPr>
            <a:r>
              <a:rPr lang="en-US" sz="2400" dirty="0">
                <a:solidFill>
                  <a:prstClr val="white"/>
                </a:solidFill>
                <a:latin typeface="Calibri"/>
              </a:rPr>
              <a:t>2</a:t>
            </a:r>
          </a:p>
        </p:txBody>
      </p:sp>
      <p:sp>
        <p:nvSpPr>
          <p:cNvPr id="8" name="Pentagon 24">
            <a:extLst>
              <a:ext uri="{FF2B5EF4-FFF2-40B4-BE49-F238E27FC236}">
                <a16:creationId xmlns:a16="http://schemas.microsoft.com/office/drawing/2014/main" id="{17C8D8D9-F78F-47DC-9B23-6EA824B04F9D}"/>
              </a:ext>
            </a:extLst>
          </p:cNvPr>
          <p:cNvSpPr/>
          <p:nvPr/>
        </p:nvSpPr>
        <p:spPr>
          <a:xfrm rot="5400000">
            <a:off x="8398316" y="-1095501"/>
            <a:ext cx="1483591" cy="5200813"/>
          </a:xfrm>
          <a:prstGeom prst="homePlate">
            <a:avLst>
              <a:gd name="adj" fmla="val 303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latin typeface="Calibri"/>
            </a:endParaRPr>
          </a:p>
        </p:txBody>
      </p:sp>
      <p:sp>
        <p:nvSpPr>
          <p:cNvPr id="9" name="TextBox 8">
            <a:extLst>
              <a:ext uri="{FF2B5EF4-FFF2-40B4-BE49-F238E27FC236}">
                <a16:creationId xmlns:a16="http://schemas.microsoft.com/office/drawing/2014/main" id="{1401B66A-94FD-4266-8E56-ED69CCC53BCF}"/>
              </a:ext>
            </a:extLst>
          </p:cNvPr>
          <p:cNvSpPr txBox="1"/>
          <p:nvPr/>
        </p:nvSpPr>
        <p:spPr>
          <a:xfrm>
            <a:off x="7060983" y="2570474"/>
            <a:ext cx="4534440" cy="900246"/>
          </a:xfrm>
          <a:prstGeom prst="rect">
            <a:avLst/>
          </a:prstGeom>
          <a:noFill/>
        </p:spPr>
        <p:txBody>
          <a:bodyPr wrap="square" rtlCol="0">
            <a:spAutoFit/>
          </a:bodyPr>
          <a:lstStyle/>
          <a:p>
            <a:pPr algn="ctr" defTabSz="609585">
              <a:lnSpc>
                <a:spcPts val="2133"/>
              </a:lnSpc>
              <a:defRPr/>
            </a:pPr>
            <a:r>
              <a:rPr lang="en-US" sz="2133" b="1" dirty="0">
                <a:solidFill>
                  <a:prstClr val="white"/>
                </a:solidFill>
                <a:latin typeface="Arial" panose="020B0604020202020204" pitchFamily="34" charset="0"/>
                <a:cs typeface="Arial" panose="020B0604020202020204" pitchFamily="34" charset="0"/>
              </a:rPr>
              <a:t>Follow-up phase</a:t>
            </a:r>
          </a:p>
          <a:p>
            <a:pPr algn="ctr" defTabSz="609585">
              <a:lnSpc>
                <a:spcPts val="2133"/>
              </a:lnSpc>
              <a:defRPr/>
            </a:pPr>
            <a:r>
              <a:rPr lang="en-US" sz="1867" dirty="0">
                <a:solidFill>
                  <a:prstClr val="white"/>
                </a:solidFill>
                <a:latin typeface="Arial" panose="020B0604020202020204" pitchFamily="34" charset="0"/>
                <a:cs typeface="Arial" panose="020B0604020202020204" pitchFamily="34" charset="0"/>
              </a:rPr>
              <a:t>Participants attend one session a month (minimum of 6 sessions).</a:t>
            </a:r>
          </a:p>
        </p:txBody>
      </p:sp>
      <p:pic>
        <p:nvPicPr>
          <p:cNvPr id="10" name="Picture 9">
            <a:extLst>
              <a:ext uri="{FF2B5EF4-FFF2-40B4-BE49-F238E27FC236}">
                <a16:creationId xmlns:a16="http://schemas.microsoft.com/office/drawing/2014/main" id="{678617BB-342B-4296-9918-8724551DAF5D}"/>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539704" y="3691971"/>
            <a:ext cx="5251331" cy="2765980"/>
          </a:xfrm>
          <a:prstGeom prst="rect">
            <a:avLst/>
          </a:prstGeom>
        </p:spPr>
      </p:pic>
      <p:sp>
        <p:nvSpPr>
          <p:cNvPr id="11" name="TextBox 10">
            <a:extLst>
              <a:ext uri="{FF2B5EF4-FFF2-40B4-BE49-F238E27FC236}">
                <a16:creationId xmlns:a16="http://schemas.microsoft.com/office/drawing/2014/main" id="{0008911F-0523-4586-AF24-E4CAE7B02AD9}"/>
              </a:ext>
            </a:extLst>
          </p:cNvPr>
          <p:cNvSpPr txBox="1"/>
          <p:nvPr/>
        </p:nvSpPr>
        <p:spPr>
          <a:xfrm>
            <a:off x="7213383" y="2722874"/>
            <a:ext cx="4534440" cy="900246"/>
          </a:xfrm>
          <a:prstGeom prst="rect">
            <a:avLst/>
          </a:prstGeom>
          <a:noFill/>
        </p:spPr>
        <p:txBody>
          <a:bodyPr wrap="square" rtlCol="0">
            <a:spAutoFit/>
          </a:bodyPr>
          <a:lstStyle/>
          <a:p>
            <a:pPr algn="ctr" defTabSz="609585">
              <a:lnSpc>
                <a:spcPts val="2133"/>
              </a:lnSpc>
              <a:defRPr/>
            </a:pPr>
            <a:r>
              <a:rPr lang="en-US" sz="2133" b="1" dirty="0">
                <a:solidFill>
                  <a:prstClr val="white"/>
                </a:solidFill>
                <a:latin typeface="Arial" panose="020B0604020202020204" pitchFamily="34" charset="0"/>
                <a:cs typeface="Arial" panose="020B0604020202020204" pitchFamily="34" charset="0"/>
              </a:rPr>
              <a:t>Follow-up phase</a:t>
            </a:r>
          </a:p>
          <a:p>
            <a:pPr algn="ctr" defTabSz="609585">
              <a:lnSpc>
                <a:spcPts val="2133"/>
              </a:lnSpc>
              <a:defRPr/>
            </a:pPr>
            <a:r>
              <a:rPr lang="en-US" sz="1867" dirty="0">
                <a:solidFill>
                  <a:prstClr val="white"/>
                </a:solidFill>
                <a:latin typeface="Arial" panose="020B0604020202020204" pitchFamily="34" charset="0"/>
                <a:cs typeface="Arial" panose="020B0604020202020204" pitchFamily="34" charset="0"/>
              </a:rPr>
              <a:t>Participants attend one session a month (minimum of 6 sessions).</a:t>
            </a:r>
          </a:p>
        </p:txBody>
      </p:sp>
      <p:sp>
        <p:nvSpPr>
          <p:cNvPr id="12" name="TextBox 11">
            <a:extLst>
              <a:ext uri="{FF2B5EF4-FFF2-40B4-BE49-F238E27FC236}">
                <a16:creationId xmlns:a16="http://schemas.microsoft.com/office/drawing/2014/main" id="{03735CF0-8969-4F88-B05F-179827256866}"/>
              </a:ext>
            </a:extLst>
          </p:cNvPr>
          <p:cNvSpPr txBox="1"/>
          <p:nvPr/>
        </p:nvSpPr>
        <p:spPr>
          <a:xfrm>
            <a:off x="7365783" y="2875274"/>
            <a:ext cx="4534440" cy="900246"/>
          </a:xfrm>
          <a:prstGeom prst="rect">
            <a:avLst/>
          </a:prstGeom>
          <a:noFill/>
        </p:spPr>
        <p:txBody>
          <a:bodyPr wrap="square" rtlCol="0">
            <a:spAutoFit/>
          </a:bodyPr>
          <a:lstStyle/>
          <a:p>
            <a:pPr algn="ctr" defTabSz="609585">
              <a:lnSpc>
                <a:spcPts val="2133"/>
              </a:lnSpc>
              <a:defRPr/>
            </a:pPr>
            <a:r>
              <a:rPr lang="en-US" sz="2133" b="1" dirty="0">
                <a:solidFill>
                  <a:prstClr val="white"/>
                </a:solidFill>
                <a:latin typeface="Arial" panose="020B0604020202020204" pitchFamily="34" charset="0"/>
                <a:cs typeface="Arial" panose="020B0604020202020204" pitchFamily="34" charset="0"/>
              </a:rPr>
              <a:t>Follow-up phase</a:t>
            </a:r>
          </a:p>
          <a:p>
            <a:pPr algn="ctr" defTabSz="609585">
              <a:lnSpc>
                <a:spcPts val="2133"/>
              </a:lnSpc>
              <a:defRPr/>
            </a:pPr>
            <a:r>
              <a:rPr lang="en-US" sz="1867" dirty="0">
                <a:solidFill>
                  <a:prstClr val="white"/>
                </a:solidFill>
                <a:latin typeface="Arial" panose="020B0604020202020204" pitchFamily="34" charset="0"/>
                <a:cs typeface="Arial" panose="020B0604020202020204" pitchFamily="34" charset="0"/>
              </a:rPr>
              <a:t>Participants attend one session a month (minimum of 6 sessions).</a:t>
            </a:r>
          </a:p>
        </p:txBody>
      </p:sp>
      <p:sp>
        <p:nvSpPr>
          <p:cNvPr id="13" name="TextBox 12">
            <a:extLst>
              <a:ext uri="{FF2B5EF4-FFF2-40B4-BE49-F238E27FC236}">
                <a16:creationId xmlns:a16="http://schemas.microsoft.com/office/drawing/2014/main" id="{C1DCCE56-07ED-4CAF-88B4-372428C59DAA}"/>
              </a:ext>
            </a:extLst>
          </p:cNvPr>
          <p:cNvSpPr txBox="1"/>
          <p:nvPr/>
        </p:nvSpPr>
        <p:spPr>
          <a:xfrm>
            <a:off x="7518183" y="3027674"/>
            <a:ext cx="4534440" cy="900246"/>
          </a:xfrm>
          <a:prstGeom prst="rect">
            <a:avLst/>
          </a:prstGeom>
          <a:noFill/>
        </p:spPr>
        <p:txBody>
          <a:bodyPr wrap="square" rtlCol="0">
            <a:spAutoFit/>
          </a:bodyPr>
          <a:lstStyle/>
          <a:p>
            <a:pPr algn="ctr" defTabSz="609585">
              <a:lnSpc>
                <a:spcPts val="2133"/>
              </a:lnSpc>
              <a:defRPr/>
            </a:pPr>
            <a:r>
              <a:rPr lang="en-US" sz="2133" b="1" dirty="0">
                <a:solidFill>
                  <a:prstClr val="white"/>
                </a:solidFill>
                <a:latin typeface="Arial" panose="020B0604020202020204" pitchFamily="34" charset="0"/>
                <a:cs typeface="Arial" panose="020B0604020202020204" pitchFamily="34" charset="0"/>
              </a:rPr>
              <a:t>Follow-up phase</a:t>
            </a:r>
          </a:p>
          <a:p>
            <a:pPr algn="ctr" defTabSz="609585">
              <a:lnSpc>
                <a:spcPts val="2133"/>
              </a:lnSpc>
              <a:defRPr/>
            </a:pPr>
            <a:r>
              <a:rPr lang="en-US" sz="1867" dirty="0">
                <a:solidFill>
                  <a:prstClr val="white"/>
                </a:solidFill>
                <a:latin typeface="Arial" panose="020B0604020202020204" pitchFamily="34" charset="0"/>
                <a:cs typeface="Arial" panose="020B0604020202020204" pitchFamily="34" charset="0"/>
              </a:rPr>
              <a:t>Participants attend one session a month (minimum of 6 sessions).</a:t>
            </a:r>
          </a:p>
        </p:txBody>
      </p:sp>
      <p:sp>
        <p:nvSpPr>
          <p:cNvPr id="15" name="TextBox 14">
            <a:extLst>
              <a:ext uri="{FF2B5EF4-FFF2-40B4-BE49-F238E27FC236}">
                <a16:creationId xmlns:a16="http://schemas.microsoft.com/office/drawing/2014/main" id="{1D10A650-BDBA-4834-9C54-3A68D37AE384}"/>
              </a:ext>
            </a:extLst>
          </p:cNvPr>
          <p:cNvSpPr txBox="1"/>
          <p:nvPr/>
        </p:nvSpPr>
        <p:spPr>
          <a:xfrm>
            <a:off x="7002883" y="973139"/>
            <a:ext cx="4274455" cy="936282"/>
          </a:xfrm>
          <a:prstGeom prst="rect">
            <a:avLst/>
          </a:prstGeom>
          <a:noFill/>
        </p:spPr>
        <p:txBody>
          <a:bodyPr wrap="square" rtlCol="0">
            <a:spAutoFit/>
          </a:bodyPr>
          <a:lstStyle/>
          <a:p>
            <a:pPr algn="ctr" defTabSz="609585">
              <a:lnSpc>
                <a:spcPts val="2133"/>
              </a:lnSpc>
              <a:defRPr/>
            </a:pPr>
            <a:r>
              <a:rPr lang="en-US" b="1" dirty="0">
                <a:solidFill>
                  <a:prstClr val="white"/>
                </a:solidFill>
                <a:latin typeface="Arial" panose="020B0604020202020204" pitchFamily="34" charset="0"/>
                <a:cs typeface="Arial" panose="020B0604020202020204" pitchFamily="34" charset="0"/>
              </a:rPr>
              <a:t>Core curriculum</a:t>
            </a:r>
          </a:p>
          <a:p>
            <a:pPr algn="ctr" defTabSz="609585">
              <a:defRPr/>
            </a:pPr>
            <a:r>
              <a:rPr lang="en-US" dirty="0">
                <a:solidFill>
                  <a:prstClr val="white"/>
                </a:solidFill>
                <a:latin typeface="Arial" panose="020B0604020202020204" pitchFamily="34" charset="0"/>
                <a:cs typeface="Arial" panose="020B0604020202020204" pitchFamily="34" charset="0"/>
              </a:rPr>
              <a:t>Participants attend 16 weekly sessions</a:t>
            </a:r>
            <a:r>
              <a:rPr lang="en-US" b="1" dirty="0">
                <a:solidFill>
                  <a:prstClr val="white"/>
                </a:solidFill>
                <a:latin typeface="Arial" panose="020B0604020202020204" pitchFamily="34" charset="0"/>
                <a:cs typeface="Arial" panose="020B0604020202020204" pitchFamily="34" charset="0"/>
              </a:rPr>
              <a:t> </a:t>
            </a:r>
            <a:r>
              <a:rPr lang="en-US" dirty="0">
                <a:solidFill>
                  <a:prstClr val="white"/>
                </a:solidFill>
                <a:latin typeface="Arial" panose="020B0604020202020204" pitchFamily="34" charset="0"/>
                <a:cs typeface="Arial" panose="020B0604020202020204" pitchFamily="34" charset="0"/>
              </a:rPr>
              <a:t>during the first six months</a:t>
            </a:r>
            <a:r>
              <a:rPr lang="en-US" sz="1867" dirty="0">
                <a:solidFill>
                  <a:prstClr val="white"/>
                </a:solidFill>
                <a:latin typeface="Arial" panose="020B0604020202020204" pitchFamily="34" charset="0"/>
                <a:cs typeface="Arial" panose="020B0604020202020204" pitchFamily="34" charset="0"/>
              </a:rPr>
              <a:t>.</a:t>
            </a:r>
          </a:p>
        </p:txBody>
      </p:sp>
      <p:sp>
        <p:nvSpPr>
          <p:cNvPr id="16" name="Pentagon 28">
            <a:extLst>
              <a:ext uri="{FF2B5EF4-FFF2-40B4-BE49-F238E27FC236}">
                <a16:creationId xmlns:a16="http://schemas.microsoft.com/office/drawing/2014/main" id="{6B96D4C5-5950-4B27-93D8-011F51590C84}"/>
              </a:ext>
            </a:extLst>
          </p:cNvPr>
          <p:cNvSpPr/>
          <p:nvPr/>
        </p:nvSpPr>
        <p:spPr>
          <a:xfrm rot="5400000">
            <a:off x="8405622" y="660448"/>
            <a:ext cx="1483591" cy="5200810"/>
          </a:xfrm>
          <a:prstGeom prst="homePlate">
            <a:avLst>
              <a:gd name="adj" fmla="val 3034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latin typeface="Calibri"/>
            </a:endParaRPr>
          </a:p>
        </p:txBody>
      </p:sp>
      <p:sp>
        <p:nvSpPr>
          <p:cNvPr id="17" name="TextBox 16">
            <a:extLst>
              <a:ext uri="{FF2B5EF4-FFF2-40B4-BE49-F238E27FC236}">
                <a16:creationId xmlns:a16="http://schemas.microsoft.com/office/drawing/2014/main" id="{9DDE15EC-49BB-47AC-A081-0EF9F984BE54}"/>
              </a:ext>
            </a:extLst>
          </p:cNvPr>
          <p:cNvSpPr txBox="1"/>
          <p:nvPr/>
        </p:nvSpPr>
        <p:spPr>
          <a:xfrm>
            <a:off x="6942683" y="2760615"/>
            <a:ext cx="4805140" cy="900246"/>
          </a:xfrm>
          <a:prstGeom prst="rect">
            <a:avLst/>
          </a:prstGeom>
          <a:noFill/>
        </p:spPr>
        <p:txBody>
          <a:bodyPr wrap="square" rtlCol="0">
            <a:spAutoFit/>
          </a:bodyPr>
          <a:lstStyle/>
          <a:p>
            <a:pPr algn="ctr" defTabSz="609585">
              <a:lnSpc>
                <a:spcPts val="2133"/>
              </a:lnSpc>
              <a:defRPr/>
            </a:pPr>
            <a:r>
              <a:rPr lang="en-US" b="1" dirty="0">
                <a:solidFill>
                  <a:prstClr val="white"/>
                </a:solidFill>
                <a:latin typeface="Arial" panose="020B0604020202020204" pitchFamily="34" charset="0"/>
                <a:cs typeface="Arial" panose="020B0604020202020204" pitchFamily="34" charset="0"/>
              </a:rPr>
              <a:t>Follow-up phase</a:t>
            </a:r>
          </a:p>
          <a:p>
            <a:pPr algn="ctr" defTabSz="609585">
              <a:lnSpc>
                <a:spcPts val="2133"/>
              </a:lnSpc>
              <a:defRPr/>
            </a:pPr>
            <a:r>
              <a:rPr lang="en-US" dirty="0">
                <a:solidFill>
                  <a:prstClr val="white"/>
                </a:solidFill>
                <a:latin typeface="Arial" panose="020B0604020202020204" pitchFamily="34" charset="0"/>
                <a:cs typeface="Arial" panose="020B0604020202020204" pitchFamily="34" charset="0"/>
              </a:rPr>
              <a:t>Participants attend one session a month (minimum of 6 sessions).</a:t>
            </a:r>
          </a:p>
        </p:txBody>
      </p:sp>
      <p:sp>
        <p:nvSpPr>
          <p:cNvPr id="18" name="Title 1">
            <a:extLst>
              <a:ext uri="{FF2B5EF4-FFF2-40B4-BE49-F238E27FC236}">
                <a16:creationId xmlns:a16="http://schemas.microsoft.com/office/drawing/2014/main" id="{A02837DB-EDF4-4B02-8CB5-8405180AFFBA}"/>
              </a:ext>
            </a:extLst>
          </p:cNvPr>
          <p:cNvSpPr txBox="1">
            <a:spLocks/>
          </p:cNvSpPr>
          <p:nvPr/>
        </p:nvSpPr>
        <p:spPr>
          <a:xfrm>
            <a:off x="474796" y="493203"/>
            <a:ext cx="6013302" cy="1846659"/>
          </a:xfrm>
          <a:prstGeom prst="rect">
            <a:avLst/>
          </a:prstGeom>
        </p:spPr>
        <p:txBody>
          <a:bodyPr vert="horz" wrap="square" lIns="121920" tIns="60960" rIns="121920" bIns="60960" rtlCol="0" anchor="ctr" anchorCtr="0">
            <a:spAutoFit/>
          </a:bodyPr>
          <a:lstStyle>
            <a:lvl1pPr algn="l" defTabSz="914400" rtl="0" eaLnBrk="1" latinLnBrk="0" hangingPunct="1">
              <a:lnSpc>
                <a:spcPct val="100000"/>
              </a:lnSpc>
              <a:spcBef>
                <a:spcPct val="0"/>
              </a:spcBef>
              <a:buNone/>
              <a:defRPr sz="2400" kern="1200">
                <a:solidFill>
                  <a:srgbClr val="46166B"/>
                </a:solidFill>
                <a:latin typeface="Times New Roman" charset="0"/>
                <a:ea typeface="Times New Roman" charset="0"/>
                <a:cs typeface="Times New Roman" charset="0"/>
              </a:defRPr>
            </a:lvl1pPr>
          </a:lstStyle>
          <a:p>
            <a:pPr defTabSz="1219170">
              <a:defRPr/>
            </a:pPr>
            <a:r>
              <a:rPr lang="en-US" sz="2800" dirty="0">
                <a:solidFill>
                  <a:srgbClr val="1AA6DE"/>
                </a:solidFill>
                <a:latin typeface="Arial" panose="020B0604020202020204" pitchFamily="34" charset="0"/>
                <a:cs typeface="Arial" panose="020B0604020202020204" pitchFamily="34" charset="0"/>
              </a:rPr>
              <a:t>Helping patients with prediabetes: the National Diabetes Prevention Program (National DPP)</a:t>
            </a:r>
          </a:p>
          <a:p>
            <a:pPr defTabSz="1219170">
              <a:defRPr/>
            </a:pPr>
            <a:r>
              <a:rPr lang="en-US" sz="2800" dirty="0">
                <a:solidFill>
                  <a:srgbClr val="1AA6DE"/>
                </a:solidFill>
                <a:latin typeface="Arial" panose="020B0604020202020204" pitchFamily="34" charset="0"/>
                <a:cs typeface="Arial" panose="020B0604020202020204" pitchFamily="34" charset="0"/>
              </a:rPr>
              <a:t>lifestyle change program</a:t>
            </a:r>
          </a:p>
        </p:txBody>
      </p:sp>
      <p:sp>
        <p:nvSpPr>
          <p:cNvPr id="21" name="Content Placeholder 5">
            <a:extLst>
              <a:ext uri="{FF2B5EF4-FFF2-40B4-BE49-F238E27FC236}">
                <a16:creationId xmlns:a16="http://schemas.microsoft.com/office/drawing/2014/main" id="{B5AE96A8-32FD-4FEC-B5EA-CF433B9802B9}"/>
              </a:ext>
            </a:extLst>
          </p:cNvPr>
          <p:cNvSpPr txBox="1">
            <a:spLocks/>
          </p:cNvSpPr>
          <p:nvPr/>
        </p:nvSpPr>
        <p:spPr>
          <a:xfrm>
            <a:off x="539729" y="2399365"/>
            <a:ext cx="5477613" cy="1397480"/>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14000"/>
              </a:lnSpc>
              <a:buFont typeface="Arial"/>
              <a:buNone/>
              <a:tabLst>
                <a:tab pos="1595438" algn="l"/>
              </a:tabLst>
            </a:pPr>
            <a:r>
              <a:rPr lang="en-US" sz="2000" dirty="0">
                <a:latin typeface="Arial" panose="020B0604020202020204" pitchFamily="34" charset="0"/>
                <a:cs typeface="Arial" panose="020B0604020202020204" pitchFamily="34" charset="0"/>
              </a:rPr>
              <a:t>The National DPP lifestyle change program helps participants at risk for type 2 diabetes make sustainable, healthy lifestyle changes and achieve weight loss.</a:t>
            </a:r>
          </a:p>
        </p:txBody>
      </p:sp>
      <p:sp>
        <p:nvSpPr>
          <p:cNvPr id="22" name="Rectangle 21">
            <a:extLst>
              <a:ext uri="{FF2B5EF4-FFF2-40B4-BE49-F238E27FC236}">
                <a16:creationId xmlns:a16="http://schemas.microsoft.com/office/drawing/2014/main" id="{F5662901-7864-4360-A54A-39E799231396}"/>
              </a:ext>
            </a:extLst>
          </p:cNvPr>
          <p:cNvSpPr/>
          <p:nvPr/>
        </p:nvSpPr>
        <p:spPr>
          <a:xfrm>
            <a:off x="400965" y="4071791"/>
            <a:ext cx="5251331" cy="2339102"/>
          </a:xfrm>
          <a:prstGeom prst="rect">
            <a:avLst/>
          </a:prstGeom>
        </p:spPr>
        <p:txBody>
          <a:bodyPr wrap="square">
            <a:spAutoFit/>
          </a:bodyPr>
          <a:lstStyle/>
          <a:p>
            <a:pPr>
              <a:spcBef>
                <a:spcPts val="600"/>
              </a:spcBef>
              <a:spcAft>
                <a:spcPts val="600"/>
              </a:spcAft>
            </a:pPr>
            <a:r>
              <a:rPr lang="en-US" sz="2000" dirty="0">
                <a:latin typeface="Arial" panose="020B0604020202020204" pitchFamily="34" charset="0"/>
                <a:cs typeface="Arial" panose="020B0604020202020204" pitchFamily="34" charset="0"/>
              </a:rPr>
              <a:t>  The program:</a:t>
            </a:r>
          </a:p>
          <a:p>
            <a:pPr marL="365760" indent="-274320">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Can be offered virtually, in-person or through distance learning and in community or clinical settings</a:t>
            </a:r>
          </a:p>
          <a:p>
            <a:pPr marL="365760" indent="-274320">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Is delivered in a group-based format</a:t>
            </a:r>
            <a:r>
              <a:rPr lang="en-US" sz="1600" dirty="0">
                <a:latin typeface="Arial" panose="020B0604020202020204" pitchFamily="34" charset="0"/>
                <a:cs typeface="Arial" panose="020B0604020202020204" pitchFamily="34" charset="0"/>
              </a:rPr>
              <a:t> </a:t>
            </a:r>
          </a:p>
          <a:p>
            <a:pPr>
              <a:spcBef>
                <a:spcPts val="600"/>
              </a:spcBef>
              <a:spcAft>
                <a:spcPts val="600"/>
              </a:spcAft>
            </a:pPr>
            <a:endParaRPr lang="en-US" sz="1600" dirty="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1199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5BE0852-3DEB-4F28-BD37-7D0E822D5890}"/>
              </a:ext>
            </a:extLst>
          </p:cNvPr>
          <p:cNvSpPr txBox="1">
            <a:spLocks/>
          </p:cNvSpPr>
          <p:nvPr/>
        </p:nvSpPr>
        <p:spPr>
          <a:xfrm>
            <a:off x="528645" y="618122"/>
            <a:ext cx="10592373" cy="694400"/>
          </a:xfrm>
          <a:prstGeom prst="rect">
            <a:avLst/>
          </a:prstGeom>
        </p:spPr>
        <p:txBody>
          <a:bodyPr wrap="square">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rgbClr val="1AA6DE"/>
                </a:solidFill>
                <a:latin typeface="Arial" panose="020B0604020202020204" pitchFamily="34" charset="0"/>
                <a:cs typeface="Arial" panose="020B0604020202020204" pitchFamily="34" charset="0"/>
              </a:rPr>
              <a:t>Details of the National DPP lifestyle change program</a:t>
            </a:r>
          </a:p>
        </p:txBody>
      </p:sp>
      <p:sp>
        <p:nvSpPr>
          <p:cNvPr id="6" name="Rectangle 5">
            <a:extLst>
              <a:ext uri="{FF2B5EF4-FFF2-40B4-BE49-F238E27FC236}">
                <a16:creationId xmlns:a16="http://schemas.microsoft.com/office/drawing/2014/main" id="{0F2997FF-4F7E-4ED5-9D95-5D5B631FF6B5}"/>
              </a:ext>
            </a:extLst>
          </p:cNvPr>
          <p:cNvSpPr/>
          <p:nvPr/>
        </p:nvSpPr>
        <p:spPr>
          <a:xfrm>
            <a:off x="356992" y="1450658"/>
            <a:ext cx="10130118" cy="707886"/>
          </a:xfrm>
          <a:prstGeom prst="rect">
            <a:avLst/>
          </a:prstGeom>
        </p:spPr>
        <p:txBody>
          <a:bodyPr wrap="square">
            <a:spAutoFit/>
          </a:bodyPr>
          <a:lstStyle/>
          <a:p>
            <a:pPr algn="ctr" defTabSz="609585"/>
            <a:r>
              <a:rPr lang="en-US" sz="2000" dirty="0">
                <a:latin typeface="Arial" panose="020B0604020202020204" pitchFamily="34" charset="0"/>
                <a:cs typeface="Arial" panose="020B0604020202020204" pitchFamily="34" charset="0"/>
              </a:rPr>
              <a:t>Program oversight, recognition and quality assurance occurs through the Centers for Disease Control and Prevention (CDC)</a:t>
            </a:r>
          </a:p>
        </p:txBody>
      </p:sp>
      <p:sp>
        <p:nvSpPr>
          <p:cNvPr id="7" name="TextBox 6">
            <a:extLst>
              <a:ext uri="{FF2B5EF4-FFF2-40B4-BE49-F238E27FC236}">
                <a16:creationId xmlns:a16="http://schemas.microsoft.com/office/drawing/2014/main" id="{A27E18FF-84FC-4C99-8848-FB3D74E83B91}"/>
              </a:ext>
            </a:extLst>
          </p:cNvPr>
          <p:cNvSpPr txBox="1"/>
          <p:nvPr/>
        </p:nvSpPr>
        <p:spPr>
          <a:xfrm>
            <a:off x="645424" y="3429000"/>
            <a:ext cx="4172638" cy="646331"/>
          </a:xfrm>
          <a:prstGeom prst="rect">
            <a:avLst/>
          </a:prstGeom>
          <a:noFill/>
        </p:spPr>
        <p:txBody>
          <a:bodyPr wrap="square" rtlCol="0">
            <a:spAutoFit/>
          </a:bodyPr>
          <a:lstStyle/>
          <a:p>
            <a:pPr algn="ctr" defTabSz="609585"/>
            <a:r>
              <a:rPr lang="en-US" dirty="0">
                <a:latin typeface="Arial" panose="020B0604020202020204" pitchFamily="34" charset="0"/>
                <a:cs typeface="Arial" panose="020B0604020202020204" pitchFamily="34" charset="0"/>
              </a:rPr>
              <a:t>Trained lifestyle coaches facilitate group sessions of up to 20 participants</a:t>
            </a:r>
          </a:p>
        </p:txBody>
      </p:sp>
      <p:pic>
        <p:nvPicPr>
          <p:cNvPr id="8" name="Picture 7">
            <a:extLst>
              <a:ext uri="{FF2B5EF4-FFF2-40B4-BE49-F238E27FC236}">
                <a16:creationId xmlns:a16="http://schemas.microsoft.com/office/drawing/2014/main" id="{F4349980-96DB-47A4-BE2C-0B355645453C}"/>
              </a:ext>
            </a:extLst>
          </p:cNvPr>
          <p:cNvPicPr>
            <a:picLocks noChangeAspect="1"/>
          </p:cNvPicPr>
          <p:nvPr/>
        </p:nvPicPr>
        <p:blipFill rotWithShape="1">
          <a:blip r:embed="rId2">
            <a:extLst>
              <a:ext uri="{28A0092B-C50C-407E-A947-70E740481C1C}">
                <a14:useLocalDpi xmlns:a14="http://schemas.microsoft.com/office/drawing/2010/main"/>
              </a:ext>
            </a:extLst>
          </a:blip>
          <a:srcRect b="20000"/>
          <a:stretch/>
        </p:blipFill>
        <p:spPr>
          <a:xfrm>
            <a:off x="2091321" y="2311818"/>
            <a:ext cx="1273791" cy="1019033"/>
          </a:xfrm>
          <a:prstGeom prst="rect">
            <a:avLst/>
          </a:prstGeom>
        </p:spPr>
      </p:pic>
      <p:pic>
        <p:nvPicPr>
          <p:cNvPr id="9" name="Picture 8">
            <a:extLst>
              <a:ext uri="{FF2B5EF4-FFF2-40B4-BE49-F238E27FC236}">
                <a16:creationId xmlns:a16="http://schemas.microsoft.com/office/drawing/2014/main" id="{802C22AE-105E-46BB-80E7-F4F7FEC47359}"/>
              </a:ext>
            </a:extLst>
          </p:cNvPr>
          <p:cNvPicPr>
            <a:picLocks noChangeAspect="1"/>
          </p:cNvPicPr>
          <p:nvPr/>
        </p:nvPicPr>
        <p:blipFill rotWithShape="1">
          <a:blip r:embed="rId3">
            <a:extLst>
              <a:ext uri="{28A0092B-C50C-407E-A947-70E740481C1C}">
                <a14:useLocalDpi xmlns:a14="http://schemas.microsoft.com/office/drawing/2010/main"/>
              </a:ext>
            </a:extLst>
          </a:blip>
          <a:srcRect b="13661"/>
          <a:stretch/>
        </p:blipFill>
        <p:spPr>
          <a:xfrm>
            <a:off x="2164427" y="4560667"/>
            <a:ext cx="1022200" cy="882556"/>
          </a:xfrm>
          <a:prstGeom prst="rect">
            <a:avLst/>
          </a:prstGeom>
        </p:spPr>
      </p:pic>
      <p:sp>
        <p:nvSpPr>
          <p:cNvPr id="11" name="TextBox 10">
            <a:extLst>
              <a:ext uri="{FF2B5EF4-FFF2-40B4-BE49-F238E27FC236}">
                <a16:creationId xmlns:a16="http://schemas.microsoft.com/office/drawing/2014/main" id="{BCFCBA4C-E320-4664-ADCB-8E21A68CEDD4}"/>
              </a:ext>
            </a:extLst>
          </p:cNvPr>
          <p:cNvSpPr txBox="1"/>
          <p:nvPr/>
        </p:nvSpPr>
        <p:spPr>
          <a:xfrm>
            <a:off x="615272" y="5711817"/>
            <a:ext cx="4412351" cy="646331"/>
          </a:xfrm>
          <a:prstGeom prst="rect">
            <a:avLst/>
          </a:prstGeom>
          <a:noFill/>
        </p:spPr>
        <p:txBody>
          <a:bodyPr wrap="square" rtlCol="0">
            <a:spAutoFit/>
          </a:bodyPr>
          <a:lstStyle/>
          <a:p>
            <a:pPr algn="ctr" defTabSz="609585"/>
            <a:r>
              <a:rPr lang="en-US" dirty="0">
                <a:latin typeface="Arial" panose="020B0604020202020204" pitchFamily="34" charset="0"/>
                <a:cs typeface="Arial" panose="020B0604020202020204" pitchFamily="34" charset="0"/>
              </a:rPr>
              <a:t>Emphasizes participant empowerment through a personal action plan</a:t>
            </a:r>
          </a:p>
        </p:txBody>
      </p:sp>
      <p:pic>
        <p:nvPicPr>
          <p:cNvPr id="12" name="Picture 11">
            <a:extLst>
              <a:ext uri="{FF2B5EF4-FFF2-40B4-BE49-F238E27FC236}">
                <a16:creationId xmlns:a16="http://schemas.microsoft.com/office/drawing/2014/main" id="{466E8622-E73A-4E03-8B33-AD802F69285E}"/>
              </a:ext>
            </a:extLst>
          </p:cNvPr>
          <p:cNvPicPr>
            <a:picLocks noChangeAspect="1"/>
          </p:cNvPicPr>
          <p:nvPr/>
        </p:nvPicPr>
        <p:blipFill rotWithShape="1">
          <a:blip r:embed="rId4">
            <a:extLst>
              <a:ext uri="{28A0092B-C50C-407E-A947-70E740481C1C}">
                <a14:useLocalDpi xmlns:a14="http://schemas.microsoft.com/office/drawing/2010/main"/>
              </a:ext>
            </a:extLst>
          </a:blip>
          <a:srcRect b="27632"/>
          <a:stretch/>
        </p:blipFill>
        <p:spPr>
          <a:xfrm>
            <a:off x="7558896" y="2374041"/>
            <a:ext cx="1382973" cy="1000836"/>
          </a:xfrm>
          <a:prstGeom prst="rect">
            <a:avLst/>
          </a:prstGeom>
        </p:spPr>
      </p:pic>
      <p:sp>
        <p:nvSpPr>
          <p:cNvPr id="13" name="TextBox 12">
            <a:extLst>
              <a:ext uri="{FF2B5EF4-FFF2-40B4-BE49-F238E27FC236}">
                <a16:creationId xmlns:a16="http://schemas.microsoft.com/office/drawing/2014/main" id="{B138C1E4-E927-4368-B359-4E3457C8D091}"/>
              </a:ext>
            </a:extLst>
          </p:cNvPr>
          <p:cNvSpPr txBox="1"/>
          <p:nvPr/>
        </p:nvSpPr>
        <p:spPr>
          <a:xfrm>
            <a:off x="6096000" y="3478283"/>
            <a:ext cx="4172639" cy="955646"/>
          </a:xfrm>
          <a:prstGeom prst="rect">
            <a:avLst/>
          </a:prstGeom>
          <a:noFill/>
        </p:spPr>
        <p:txBody>
          <a:bodyPr wrap="square" rtlCol="0">
            <a:spAutoFit/>
          </a:bodyPr>
          <a:lstStyle/>
          <a:p>
            <a:pPr algn="ctr" defTabSz="609585"/>
            <a:r>
              <a:rPr lang="en-US" dirty="0">
                <a:latin typeface="Arial" panose="020B0604020202020204" pitchFamily="34" charset="0"/>
                <a:cs typeface="Arial" panose="020B0604020202020204" pitchFamily="34" charset="0"/>
              </a:rPr>
              <a:t>Program follows specific curriculum and national standards</a:t>
            </a:r>
          </a:p>
          <a:p>
            <a:pPr algn="ctr" defTabSz="609585"/>
            <a:endParaRPr lang="en-US" sz="1870" strike="sngStrike" dirty="0">
              <a:solidFill>
                <a:srgbClr val="595959"/>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DAF822BA-8180-4CEF-AFDB-A14B2DFF3A03}"/>
              </a:ext>
            </a:extLst>
          </p:cNvPr>
          <p:cNvPicPr>
            <a:picLocks noChangeAspect="1"/>
          </p:cNvPicPr>
          <p:nvPr/>
        </p:nvPicPr>
        <p:blipFill rotWithShape="1">
          <a:blip r:embed="rId5">
            <a:extLst>
              <a:ext uri="{28A0092B-C50C-407E-A947-70E740481C1C}">
                <a14:useLocalDpi xmlns:a14="http://schemas.microsoft.com/office/drawing/2010/main"/>
              </a:ext>
            </a:extLst>
          </a:blip>
          <a:srcRect l="1" r="-694" b="23014"/>
          <a:stretch/>
        </p:blipFill>
        <p:spPr>
          <a:xfrm>
            <a:off x="7673195" y="4600642"/>
            <a:ext cx="1154373" cy="882556"/>
          </a:xfrm>
          <a:prstGeom prst="rect">
            <a:avLst/>
          </a:prstGeom>
        </p:spPr>
      </p:pic>
      <p:sp>
        <p:nvSpPr>
          <p:cNvPr id="15" name="TextBox 14">
            <a:extLst>
              <a:ext uri="{FF2B5EF4-FFF2-40B4-BE49-F238E27FC236}">
                <a16:creationId xmlns:a16="http://schemas.microsoft.com/office/drawing/2014/main" id="{431FAB3E-AB9F-4D6B-91E1-F57EF1AF08C8}"/>
              </a:ext>
            </a:extLst>
          </p:cNvPr>
          <p:cNvSpPr txBox="1"/>
          <p:nvPr/>
        </p:nvSpPr>
        <p:spPr>
          <a:xfrm>
            <a:off x="5941610" y="5711817"/>
            <a:ext cx="4832825" cy="666977"/>
          </a:xfrm>
          <a:prstGeom prst="rect">
            <a:avLst/>
          </a:prstGeom>
          <a:noFill/>
        </p:spPr>
        <p:txBody>
          <a:bodyPr wrap="square" rtlCol="0">
            <a:spAutoFit/>
          </a:bodyPr>
          <a:lstStyle/>
          <a:p>
            <a:pPr algn="ctr" defTabSz="609585"/>
            <a:r>
              <a:rPr lang="en-US" dirty="0">
                <a:latin typeface="Arial" panose="020B0604020202020204" pitchFamily="34" charset="0"/>
                <a:cs typeface="Arial" panose="020B0604020202020204" pitchFamily="34" charset="0"/>
              </a:rPr>
              <a:t>Program providers are required to submit data on participant outcomes</a:t>
            </a:r>
            <a:endParaRPr lang="en-US" strike="sngStrike" dirty="0">
              <a:latin typeface="Calibri"/>
            </a:endParaRPr>
          </a:p>
        </p:txBody>
      </p:sp>
    </p:spTree>
    <p:extLst>
      <p:ext uri="{BB962C8B-B14F-4D97-AF65-F5344CB8AC3E}">
        <p14:creationId xmlns:p14="http://schemas.microsoft.com/office/powerpoint/2010/main" val="42237111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5BE0852-3DEB-4F28-BD37-7D0E822D5890}"/>
              </a:ext>
            </a:extLst>
          </p:cNvPr>
          <p:cNvSpPr txBox="1">
            <a:spLocks/>
          </p:cNvSpPr>
          <p:nvPr/>
        </p:nvSpPr>
        <p:spPr>
          <a:xfrm>
            <a:off x="645423" y="581824"/>
            <a:ext cx="10592373" cy="694400"/>
          </a:xfrm>
          <a:prstGeom prst="rect">
            <a:avLst/>
          </a:prstGeom>
        </p:spPr>
        <p:txBody>
          <a:bodyPr wrap="square">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dirty="0">
              <a:solidFill>
                <a:srgbClr val="1AA6DE"/>
              </a:solidFill>
              <a:latin typeface="Arial" panose="020B0604020202020204" pitchFamily="34" charset="0"/>
              <a:cs typeface="Arial" panose="020B0604020202020204" pitchFamily="34" charset="0"/>
            </a:endParaRPr>
          </a:p>
        </p:txBody>
      </p:sp>
      <p:sp>
        <p:nvSpPr>
          <p:cNvPr id="16" name="Title 1">
            <a:extLst>
              <a:ext uri="{FF2B5EF4-FFF2-40B4-BE49-F238E27FC236}">
                <a16:creationId xmlns:a16="http://schemas.microsoft.com/office/drawing/2014/main" id="{9773E0F6-2F1E-4A14-A77E-37BDC3CF409D}"/>
              </a:ext>
            </a:extLst>
          </p:cNvPr>
          <p:cNvSpPr txBox="1">
            <a:spLocks/>
          </p:cNvSpPr>
          <p:nvPr/>
        </p:nvSpPr>
        <p:spPr>
          <a:xfrm>
            <a:off x="492501" y="343257"/>
            <a:ext cx="11699499" cy="984885"/>
          </a:xfrm>
          <a:prstGeom prst="rect">
            <a:avLst/>
          </a:prstGeom>
        </p:spPr>
        <p:txBody>
          <a:bodyPr vert="horz" wrap="square" lIns="121920" tIns="60960" rIns="121920" bIns="60960" rtlCol="0" anchor="ctr" anchorCtr="0">
            <a:spAutoFit/>
          </a:bodyPr>
          <a:lstStyle>
            <a:lvl1pPr algn="l" defTabSz="914400" rtl="0" eaLnBrk="1" latinLnBrk="0" hangingPunct="1">
              <a:lnSpc>
                <a:spcPct val="100000"/>
              </a:lnSpc>
              <a:spcBef>
                <a:spcPct val="0"/>
              </a:spcBef>
              <a:buNone/>
              <a:defRPr sz="2400" kern="1200">
                <a:solidFill>
                  <a:srgbClr val="46166B"/>
                </a:solidFill>
                <a:latin typeface="Times New Roman" charset="0"/>
                <a:ea typeface="Times New Roman" charset="0"/>
                <a:cs typeface="Times New Roman" charset="0"/>
              </a:defRPr>
            </a:lvl1pPr>
          </a:lstStyle>
          <a:p>
            <a:pPr defTabSz="1219170">
              <a:defRPr/>
            </a:pPr>
            <a:r>
              <a:rPr lang="en-US" sz="2800" dirty="0">
                <a:solidFill>
                  <a:srgbClr val="00B0F0"/>
                </a:solidFill>
                <a:latin typeface="Arial" panose="020B0604020202020204" pitchFamily="34" charset="0"/>
                <a:cs typeface="Arial" panose="020B0604020202020204" pitchFamily="34" charset="0"/>
              </a:rPr>
              <a:t>Evidence supporting intensive lifestyle intervention for diabetes prevention: National DPP lifestyle change program research study</a:t>
            </a:r>
          </a:p>
        </p:txBody>
      </p:sp>
      <p:sp>
        <p:nvSpPr>
          <p:cNvPr id="17" name="Content Placeholder 2">
            <a:extLst>
              <a:ext uri="{FF2B5EF4-FFF2-40B4-BE49-F238E27FC236}">
                <a16:creationId xmlns:a16="http://schemas.microsoft.com/office/drawing/2014/main" id="{C2C3E71E-AA81-4D9F-9753-DF2B4A784657}"/>
              </a:ext>
            </a:extLst>
          </p:cNvPr>
          <p:cNvSpPr txBox="1">
            <a:spLocks/>
          </p:cNvSpPr>
          <p:nvPr/>
        </p:nvSpPr>
        <p:spPr>
          <a:xfrm>
            <a:off x="682687" y="1629100"/>
            <a:ext cx="9844889" cy="660735"/>
          </a:xfrm>
          <a:prstGeom prst="rect">
            <a:avLst/>
          </a:prstGeom>
        </p:spPr>
        <p:txBody>
          <a:bodyPr/>
          <a:lstStyle>
            <a:lvl1pPr marL="228600" indent="-228600" algn="l" defTabSz="914400" rtl="0" eaLnBrk="1" latinLnBrk="0" hangingPunct="1">
              <a:lnSpc>
                <a:spcPct val="100000"/>
              </a:lnSpc>
              <a:spcBef>
                <a:spcPts val="1000"/>
              </a:spcBef>
              <a:spcAft>
                <a:spcPts val="600"/>
              </a:spcAft>
              <a:buFont typeface="Arial"/>
              <a:buChar char="•"/>
              <a:defRPr sz="1600" b="0" i="0" kern="1200">
                <a:solidFill>
                  <a:schemeClr val="tx1">
                    <a:lumMod val="65000"/>
                    <a:lumOff val="35000"/>
                  </a:schemeClr>
                </a:solidFill>
                <a:latin typeface="Arial" charset="0"/>
                <a:ea typeface="Arial" charset="0"/>
                <a:cs typeface="Arial" charset="0"/>
              </a:defRPr>
            </a:lvl1pPr>
            <a:lvl2pPr marL="685800" indent="-228600" algn="l" defTabSz="914400" rtl="0" eaLnBrk="1" latinLnBrk="0" hangingPunct="1">
              <a:lnSpc>
                <a:spcPct val="100000"/>
              </a:lnSpc>
              <a:spcBef>
                <a:spcPts val="500"/>
              </a:spcBef>
              <a:spcAft>
                <a:spcPts val="600"/>
              </a:spcAft>
              <a:buFont typeface="Arial"/>
              <a:buChar char="•"/>
              <a:defRPr sz="1400" b="0" i="0" kern="1200">
                <a:solidFill>
                  <a:schemeClr val="tx1">
                    <a:lumMod val="65000"/>
                    <a:lumOff val="35000"/>
                  </a:schemeClr>
                </a:solidFill>
                <a:latin typeface="Arial" charset="0"/>
                <a:ea typeface="Arial" charset="0"/>
                <a:cs typeface="Arial" charset="0"/>
              </a:defRPr>
            </a:lvl2pPr>
            <a:lvl3pPr marL="1143000" indent="-228600" algn="l" defTabSz="914400" rtl="0" eaLnBrk="1" latinLnBrk="0" hangingPunct="1">
              <a:lnSpc>
                <a:spcPct val="100000"/>
              </a:lnSpc>
              <a:spcBef>
                <a:spcPts val="500"/>
              </a:spcBef>
              <a:spcAft>
                <a:spcPts val="600"/>
              </a:spcAft>
              <a:buFont typeface="Arial"/>
              <a:buChar char="•"/>
              <a:defRPr sz="1200" b="0" i="0" kern="1200">
                <a:solidFill>
                  <a:schemeClr val="tx1">
                    <a:lumMod val="65000"/>
                    <a:lumOff val="35000"/>
                  </a:schemeClr>
                </a:solidFill>
                <a:latin typeface="Arial" charset="0"/>
                <a:ea typeface="Arial" charset="0"/>
                <a:cs typeface="Arial" charset="0"/>
              </a:defRPr>
            </a:lvl3pPr>
            <a:lvl4pPr marL="1600200" indent="-228600" algn="l" defTabSz="914400" rtl="0" eaLnBrk="1" latinLnBrk="0" hangingPunct="1">
              <a:lnSpc>
                <a:spcPct val="100000"/>
              </a:lnSpc>
              <a:spcBef>
                <a:spcPts val="500"/>
              </a:spcBef>
              <a:spcAft>
                <a:spcPts val="600"/>
              </a:spcAft>
              <a:buFont typeface="Arial"/>
              <a:buChar char="•"/>
              <a:defRPr sz="1000" b="0" i="0" kern="1200">
                <a:solidFill>
                  <a:schemeClr val="tx1">
                    <a:lumMod val="65000"/>
                    <a:lumOff val="35000"/>
                  </a:schemeClr>
                </a:solidFill>
                <a:latin typeface="Arial" charset="0"/>
                <a:ea typeface="Arial" charset="0"/>
                <a:cs typeface="Arial" charset="0"/>
              </a:defRPr>
            </a:lvl4pPr>
            <a:lvl5pPr marL="2057400" indent="-228600" algn="l" defTabSz="914400" rtl="0" eaLnBrk="1" latinLnBrk="0" hangingPunct="1">
              <a:lnSpc>
                <a:spcPct val="100000"/>
              </a:lnSpc>
              <a:spcBef>
                <a:spcPts val="500"/>
              </a:spcBef>
              <a:spcAft>
                <a:spcPts val="600"/>
              </a:spcAft>
              <a:buFont typeface="Arial"/>
              <a:buChar char="•"/>
              <a:defRPr sz="800" b="0" i="0" kern="1200">
                <a:solidFill>
                  <a:schemeClr val="tx1">
                    <a:lumMod val="65000"/>
                    <a:lumOff val="3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000" i="1" dirty="0">
                <a:solidFill>
                  <a:schemeClr val="tx1"/>
                </a:solidFill>
              </a:rPr>
              <a:t>Randomized controlled trial that compared placebo, medication (metformin) and intensive lifestyle intervention in over 3,000</a:t>
            </a:r>
            <a:r>
              <a:rPr lang="en-US" sz="2000" i="1" dirty="0">
                <a:solidFill>
                  <a:srgbClr val="00B050"/>
                </a:solidFill>
              </a:rPr>
              <a:t> </a:t>
            </a:r>
            <a:r>
              <a:rPr lang="en-US" sz="2000" i="1" dirty="0">
                <a:solidFill>
                  <a:schemeClr val="tx1"/>
                </a:solidFill>
              </a:rPr>
              <a:t>adults at high risk for diabetes</a:t>
            </a:r>
          </a:p>
        </p:txBody>
      </p:sp>
      <p:pic>
        <p:nvPicPr>
          <p:cNvPr id="5" name="Picture 3">
            <a:extLst>
              <a:ext uri="{FF2B5EF4-FFF2-40B4-BE49-F238E27FC236}">
                <a16:creationId xmlns:a16="http://schemas.microsoft.com/office/drawing/2014/main" id="{6F3B5CF8-6224-4F71-8860-CEE78A387A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438" t="3033" r="45439" b="71379"/>
          <a:stretch/>
        </p:blipFill>
        <p:spPr bwMode="auto">
          <a:xfrm>
            <a:off x="1310607" y="2551615"/>
            <a:ext cx="895349" cy="981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a:extLst>
              <a:ext uri="{FF2B5EF4-FFF2-40B4-BE49-F238E27FC236}">
                <a16:creationId xmlns:a16="http://schemas.microsoft.com/office/drawing/2014/main" id="{A8BEDC30-7FF2-48DB-9FD1-5C8C499B8D34}"/>
              </a:ext>
            </a:extLst>
          </p:cNvPr>
          <p:cNvGrpSpPr/>
          <p:nvPr/>
        </p:nvGrpSpPr>
        <p:grpSpPr>
          <a:xfrm>
            <a:off x="1310607" y="4090965"/>
            <a:ext cx="1101853" cy="831144"/>
            <a:chOff x="5152605" y="2536433"/>
            <a:chExt cx="628997" cy="322624"/>
          </a:xfrm>
        </p:grpSpPr>
        <p:pic>
          <p:nvPicPr>
            <p:cNvPr id="7" name="Picture 6">
              <a:extLst>
                <a:ext uri="{FF2B5EF4-FFF2-40B4-BE49-F238E27FC236}">
                  <a16:creationId xmlns:a16="http://schemas.microsoft.com/office/drawing/2014/main" id="{318C2097-1D27-408E-A64B-C6846C784E8B}"/>
                </a:ext>
              </a:extLst>
            </p:cNvPr>
            <p:cNvPicPr>
              <a:picLocks noChangeAspect="1"/>
            </p:cNvPicPr>
            <p:nvPr/>
          </p:nvPicPr>
          <p:blipFill rotWithShape="1">
            <a:blip r:embed="rId4">
              <a:extLst>
                <a:ext uri="{28A0092B-C50C-407E-A947-70E740481C1C}">
                  <a14:useLocalDpi xmlns:a14="http://schemas.microsoft.com/office/drawing/2010/main" val="0"/>
                </a:ext>
              </a:extLst>
            </a:blip>
            <a:srcRect l="48360" t="47960" r="43513" b="49046"/>
            <a:stretch/>
          </p:blipFill>
          <p:spPr>
            <a:xfrm rot="960000">
              <a:off x="5260331" y="2725433"/>
              <a:ext cx="362667" cy="133624"/>
            </a:xfrm>
            <a:prstGeom prst="rect">
              <a:avLst/>
            </a:prstGeom>
          </p:spPr>
        </p:pic>
        <p:pic>
          <p:nvPicPr>
            <p:cNvPr id="8" name="Picture 7">
              <a:extLst>
                <a:ext uri="{FF2B5EF4-FFF2-40B4-BE49-F238E27FC236}">
                  <a16:creationId xmlns:a16="http://schemas.microsoft.com/office/drawing/2014/main" id="{4E9F8107-B812-4259-BBE9-7BA80E88AB93}"/>
                </a:ext>
              </a:extLst>
            </p:cNvPr>
            <p:cNvPicPr>
              <a:picLocks noChangeAspect="1"/>
            </p:cNvPicPr>
            <p:nvPr/>
          </p:nvPicPr>
          <p:blipFill rotWithShape="1">
            <a:blip r:embed="rId4">
              <a:extLst>
                <a:ext uri="{28A0092B-C50C-407E-A947-70E740481C1C}">
                  <a14:useLocalDpi xmlns:a14="http://schemas.microsoft.com/office/drawing/2010/main" val="0"/>
                </a:ext>
              </a:extLst>
            </a:blip>
            <a:srcRect l="48360" t="47960" r="43513" b="49046"/>
            <a:stretch/>
          </p:blipFill>
          <p:spPr>
            <a:xfrm>
              <a:off x="5418935" y="2592938"/>
              <a:ext cx="362667" cy="133624"/>
            </a:xfrm>
            <a:prstGeom prst="rect">
              <a:avLst/>
            </a:prstGeom>
          </p:spPr>
        </p:pic>
        <p:pic>
          <p:nvPicPr>
            <p:cNvPr id="9" name="Picture 8">
              <a:extLst>
                <a:ext uri="{FF2B5EF4-FFF2-40B4-BE49-F238E27FC236}">
                  <a16:creationId xmlns:a16="http://schemas.microsoft.com/office/drawing/2014/main" id="{CA54FDB9-087D-4FF5-996F-2891F08076C3}"/>
                </a:ext>
              </a:extLst>
            </p:cNvPr>
            <p:cNvPicPr>
              <a:picLocks noChangeAspect="1"/>
            </p:cNvPicPr>
            <p:nvPr/>
          </p:nvPicPr>
          <p:blipFill rotWithShape="1">
            <a:blip r:embed="rId4">
              <a:extLst>
                <a:ext uri="{28A0092B-C50C-407E-A947-70E740481C1C}">
                  <a14:useLocalDpi xmlns:a14="http://schemas.microsoft.com/office/drawing/2010/main" val="0"/>
                </a:ext>
              </a:extLst>
            </a:blip>
            <a:srcRect l="48360" t="47960" r="43513" b="49046"/>
            <a:stretch/>
          </p:blipFill>
          <p:spPr>
            <a:xfrm rot="19563035">
              <a:off x="5152605" y="2536433"/>
              <a:ext cx="362667" cy="133624"/>
            </a:xfrm>
            <a:prstGeom prst="rect">
              <a:avLst/>
            </a:prstGeom>
          </p:spPr>
        </p:pic>
      </p:grpSp>
      <p:sp>
        <p:nvSpPr>
          <p:cNvPr id="10" name="Rectangle 9">
            <a:extLst>
              <a:ext uri="{FF2B5EF4-FFF2-40B4-BE49-F238E27FC236}">
                <a16:creationId xmlns:a16="http://schemas.microsoft.com/office/drawing/2014/main" id="{C6D5CAC7-2E99-4CC4-A242-621A7150DACC}"/>
              </a:ext>
            </a:extLst>
          </p:cNvPr>
          <p:cNvSpPr/>
          <p:nvPr/>
        </p:nvSpPr>
        <p:spPr>
          <a:xfrm>
            <a:off x="2482551" y="2813389"/>
            <a:ext cx="8027996" cy="707886"/>
          </a:xfrm>
          <a:prstGeom prst="rect">
            <a:avLst/>
          </a:prstGeom>
        </p:spPr>
        <p:txBody>
          <a:bodyPr wrap="square">
            <a:spAutoFit/>
          </a:bodyPr>
          <a:lstStyle/>
          <a:p>
            <a:r>
              <a:rPr lang="en-US" sz="2000" dirty="0">
                <a:latin typeface="Arial" panose="020B0604020202020204" pitchFamily="34" charset="0"/>
                <a:cs typeface="Arial" panose="020B0604020202020204" pitchFamily="34" charset="0"/>
              </a:rPr>
              <a:t>At average three years follow-up, the lifestyle intervention reduced the incidence of diabetes by </a:t>
            </a:r>
            <a:r>
              <a:rPr lang="en-US" sz="2000" b="1" dirty="0">
                <a:latin typeface="Arial" panose="020B0604020202020204" pitchFamily="34" charset="0"/>
                <a:cs typeface="Arial" panose="020B0604020202020204" pitchFamily="34" charset="0"/>
              </a:rPr>
              <a:t>58%</a:t>
            </a:r>
            <a:r>
              <a:rPr lang="en-US" sz="2000" dirty="0">
                <a:latin typeface="Arial" panose="020B0604020202020204" pitchFamily="34" charset="0"/>
                <a:cs typeface="Arial" panose="020B0604020202020204" pitchFamily="34" charset="0"/>
              </a:rPr>
              <a:t> compared to placebo.</a:t>
            </a:r>
          </a:p>
        </p:txBody>
      </p:sp>
      <p:sp>
        <p:nvSpPr>
          <p:cNvPr id="11" name="Rectangle 10">
            <a:extLst>
              <a:ext uri="{FF2B5EF4-FFF2-40B4-BE49-F238E27FC236}">
                <a16:creationId xmlns:a16="http://schemas.microsoft.com/office/drawing/2014/main" id="{C7DFC414-CC8F-4037-92D1-A9A90A6964F6}"/>
              </a:ext>
            </a:extLst>
          </p:cNvPr>
          <p:cNvSpPr/>
          <p:nvPr/>
        </p:nvSpPr>
        <p:spPr>
          <a:xfrm>
            <a:off x="2543435" y="4156225"/>
            <a:ext cx="8184386" cy="707886"/>
          </a:xfrm>
          <a:prstGeom prst="rect">
            <a:avLst/>
          </a:prstGeom>
        </p:spPr>
        <p:txBody>
          <a:bodyPr wrap="square">
            <a:spAutoFit/>
          </a:bodyPr>
          <a:lstStyle/>
          <a:p>
            <a:pPr marL="0" lvl="1"/>
            <a:r>
              <a:rPr lang="en-US" sz="2000" dirty="0">
                <a:latin typeface="Arial" panose="020B0604020202020204" pitchFamily="34" charset="0"/>
                <a:cs typeface="Arial" panose="020B0604020202020204" pitchFamily="34" charset="0"/>
              </a:rPr>
              <a:t>During the same time period, metformin reduced the incidence of diabetes by </a:t>
            </a:r>
            <a:r>
              <a:rPr lang="en-US" sz="2000" b="1" dirty="0">
                <a:latin typeface="Arial" panose="020B0604020202020204" pitchFamily="34" charset="0"/>
                <a:cs typeface="Arial" panose="020B0604020202020204" pitchFamily="34" charset="0"/>
              </a:rPr>
              <a:t>31% </a:t>
            </a:r>
            <a:r>
              <a:rPr lang="en-US" sz="2000" dirty="0">
                <a:latin typeface="Arial" panose="020B0604020202020204" pitchFamily="34" charset="0"/>
                <a:cs typeface="Arial" panose="020B0604020202020204" pitchFamily="34" charset="0"/>
              </a:rPr>
              <a:t>compared to placebo.</a:t>
            </a:r>
          </a:p>
        </p:txBody>
      </p:sp>
      <p:sp>
        <p:nvSpPr>
          <p:cNvPr id="12" name="Rectangle 11">
            <a:extLst>
              <a:ext uri="{FF2B5EF4-FFF2-40B4-BE49-F238E27FC236}">
                <a16:creationId xmlns:a16="http://schemas.microsoft.com/office/drawing/2014/main" id="{74851F1F-C6EA-4DCC-B583-B7A1943D1686}"/>
              </a:ext>
            </a:extLst>
          </p:cNvPr>
          <p:cNvSpPr/>
          <p:nvPr/>
        </p:nvSpPr>
        <p:spPr>
          <a:xfrm>
            <a:off x="682687" y="5292881"/>
            <a:ext cx="10933889" cy="779047"/>
          </a:xfrm>
          <a:prstGeom prst="rect">
            <a:avLst/>
          </a:prstGeom>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a:solidFill>
                  <a:srgbClr val="FF0000"/>
                </a:solidFill>
                <a:latin typeface="Arial" panose="020B0604020202020204" pitchFamily="34" charset="0"/>
                <a:cs typeface="Arial" panose="020B0604020202020204" pitchFamily="34" charset="0"/>
              </a:rPr>
              <a:t>Additional research study information is available in the AMA Evidence Brief* </a:t>
            </a:r>
          </a:p>
        </p:txBody>
      </p:sp>
      <p:sp>
        <p:nvSpPr>
          <p:cNvPr id="13" name="Rectangle 12">
            <a:extLst>
              <a:ext uri="{FF2B5EF4-FFF2-40B4-BE49-F238E27FC236}">
                <a16:creationId xmlns:a16="http://schemas.microsoft.com/office/drawing/2014/main" id="{8A68F22D-AEDD-40CB-B7AA-DA265A391875}"/>
              </a:ext>
            </a:extLst>
          </p:cNvPr>
          <p:cNvSpPr/>
          <p:nvPr/>
        </p:nvSpPr>
        <p:spPr>
          <a:xfrm>
            <a:off x="719886" y="6392976"/>
            <a:ext cx="9807690" cy="215444"/>
          </a:xfrm>
          <a:prstGeom prst="rect">
            <a:avLst/>
          </a:prstGeom>
        </p:spPr>
        <p:txBody>
          <a:bodyPr wrap="square">
            <a:spAutoFit/>
          </a:bodyPr>
          <a:lstStyle/>
          <a:p>
            <a:r>
              <a:rPr lang="en-US" sz="800" dirty="0" err="1"/>
              <a:t>Knowler</a:t>
            </a:r>
            <a:r>
              <a:rPr lang="en-US" sz="800" dirty="0"/>
              <a:t> WC, Barrett-Connor E, Fowler SE, et al.; Diabetes Prevention Program Research Group.  Reduction in the incidence of type 2 diabetes with lifestyle intervention or metformin. </a:t>
            </a:r>
            <a:r>
              <a:rPr lang="en-US" sz="800" i="1" dirty="0"/>
              <a:t>N </a:t>
            </a:r>
            <a:r>
              <a:rPr lang="en-US" sz="800" i="1" dirty="0" err="1"/>
              <a:t>Engl</a:t>
            </a:r>
            <a:r>
              <a:rPr lang="en-US" sz="800" i="1" dirty="0"/>
              <a:t> J Med. </a:t>
            </a:r>
            <a:r>
              <a:rPr lang="en-US" sz="800" dirty="0"/>
              <a:t>2002;346:393–403.</a:t>
            </a:r>
          </a:p>
        </p:txBody>
      </p:sp>
    </p:spTree>
    <p:extLst>
      <p:ext uri="{BB962C8B-B14F-4D97-AF65-F5344CB8AC3E}">
        <p14:creationId xmlns:p14="http://schemas.microsoft.com/office/powerpoint/2010/main" val="8512257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4937720E961EC4D8B19ECBEC3844FBD" ma:contentTypeVersion="12" ma:contentTypeDescription="Create a new document." ma:contentTypeScope="" ma:versionID="acf519762e5cbf8ba6a08dc9871fe634">
  <xsd:schema xmlns:xsd="http://www.w3.org/2001/XMLSchema" xmlns:xs="http://www.w3.org/2001/XMLSchema" xmlns:p="http://schemas.microsoft.com/office/2006/metadata/properties" xmlns:ns2="e2f5fe5a-705b-4105-a128-d07133eb0154" xmlns:ns3="3f8d4108-b751-46ca-a140-f25934d4b28c" targetNamespace="http://schemas.microsoft.com/office/2006/metadata/properties" ma:root="true" ma:fieldsID="c35f920ddde49f8c62ccb9bcb7ef33f2" ns2:_="" ns3:_="">
    <xsd:import namespace="e2f5fe5a-705b-4105-a128-d07133eb0154"/>
    <xsd:import namespace="3f8d4108-b751-46ca-a140-f25934d4b28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f5fe5a-705b-4105-a128-d07133eb01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f8d4108-b751-46ca-a140-f25934d4b28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1DF670E-53DD-4373-BB3B-DD3727544D92}">
  <ds:schemaRefs>
    <ds:schemaRef ds:uri="http://schemas.microsoft.com/sharepoint/v3/contenttype/forms"/>
  </ds:schemaRefs>
</ds:datastoreItem>
</file>

<file path=customXml/itemProps2.xml><?xml version="1.0" encoding="utf-8"?>
<ds:datastoreItem xmlns:ds="http://schemas.openxmlformats.org/officeDocument/2006/customXml" ds:itemID="{53C97FF4-021F-40FF-A4EF-45D638D5D5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2f5fe5a-705b-4105-a128-d07133eb0154"/>
    <ds:schemaRef ds:uri="3f8d4108-b751-46ca-a140-f25934d4b2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A7B2EB0-68B4-4BD0-B607-2E9069CB27E7}">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e2f5fe5a-705b-4105-a128-d07133eb0154"/>
    <ds:schemaRef ds:uri="3f8d4108-b751-46ca-a140-f25934d4b28c"/>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1569</TotalTime>
  <Words>1641</Words>
  <Application>Microsoft Office PowerPoint</Application>
  <PresentationFormat>Widescreen</PresentationFormat>
  <Paragraphs>150</Paragraphs>
  <Slides>15</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PowerPoint Presentation</vt:lpstr>
      <vt:lpstr>Targeted wellness for diabetes prevention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How do we put this into practice?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Christie Dhanani</cp:lastModifiedBy>
  <cp:revision>29</cp:revision>
  <dcterms:created xsi:type="dcterms:W3CDTF">2020-02-03T21:12:58Z</dcterms:created>
  <dcterms:modified xsi:type="dcterms:W3CDTF">2020-04-03T22:09:30Z</dcterms:modified>
</cp:coreProperties>
</file>